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handoutMasterIdLst>
    <p:handoutMasterId r:id="rId24"/>
  </p:handoutMasterIdLst>
  <p:sldIdLst>
    <p:sldId id="256" r:id="rId2"/>
    <p:sldId id="271" r:id="rId3"/>
    <p:sldId id="283" r:id="rId4"/>
    <p:sldId id="258" r:id="rId5"/>
    <p:sldId id="259" r:id="rId6"/>
    <p:sldId id="263" r:id="rId7"/>
    <p:sldId id="260" r:id="rId8"/>
    <p:sldId id="264" r:id="rId9"/>
    <p:sldId id="262" r:id="rId10"/>
    <p:sldId id="273" r:id="rId11"/>
    <p:sldId id="261" r:id="rId12"/>
    <p:sldId id="274" r:id="rId13"/>
    <p:sldId id="265" r:id="rId14"/>
    <p:sldId id="266" r:id="rId15"/>
    <p:sldId id="267" r:id="rId16"/>
    <p:sldId id="280" r:id="rId17"/>
    <p:sldId id="268" r:id="rId18"/>
    <p:sldId id="269" r:id="rId19"/>
    <p:sldId id="277" r:id="rId20"/>
    <p:sldId id="282" r:id="rId21"/>
    <p:sldId id="281" r:id="rId2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ndara" pitchFamily="34" charset="0"/>
        <a:ea typeface="+mn-ea"/>
        <a:cs typeface="Arial" charset="0"/>
      </a:defRPr>
    </a:lvl1pPr>
    <a:lvl2pPr marL="457200" algn="l" rtl="0" fontAlgn="base">
      <a:spcBef>
        <a:spcPct val="0"/>
      </a:spcBef>
      <a:spcAft>
        <a:spcPct val="0"/>
      </a:spcAft>
      <a:defRPr kern="1200">
        <a:solidFill>
          <a:schemeClr val="tx1"/>
        </a:solidFill>
        <a:latin typeface="Candara" pitchFamily="34" charset="0"/>
        <a:ea typeface="+mn-ea"/>
        <a:cs typeface="Arial" charset="0"/>
      </a:defRPr>
    </a:lvl2pPr>
    <a:lvl3pPr marL="914400" algn="l" rtl="0" fontAlgn="base">
      <a:spcBef>
        <a:spcPct val="0"/>
      </a:spcBef>
      <a:spcAft>
        <a:spcPct val="0"/>
      </a:spcAft>
      <a:defRPr kern="1200">
        <a:solidFill>
          <a:schemeClr val="tx1"/>
        </a:solidFill>
        <a:latin typeface="Candara" pitchFamily="34" charset="0"/>
        <a:ea typeface="+mn-ea"/>
        <a:cs typeface="Arial" charset="0"/>
      </a:defRPr>
    </a:lvl3pPr>
    <a:lvl4pPr marL="1371600" algn="l" rtl="0" fontAlgn="base">
      <a:spcBef>
        <a:spcPct val="0"/>
      </a:spcBef>
      <a:spcAft>
        <a:spcPct val="0"/>
      </a:spcAft>
      <a:defRPr kern="1200">
        <a:solidFill>
          <a:schemeClr val="tx1"/>
        </a:solidFill>
        <a:latin typeface="Candara" pitchFamily="34" charset="0"/>
        <a:ea typeface="+mn-ea"/>
        <a:cs typeface="Arial" charset="0"/>
      </a:defRPr>
    </a:lvl4pPr>
    <a:lvl5pPr marL="1828800" algn="l" rtl="0" fontAlgn="base">
      <a:spcBef>
        <a:spcPct val="0"/>
      </a:spcBef>
      <a:spcAft>
        <a:spcPct val="0"/>
      </a:spcAft>
      <a:defRPr kern="1200">
        <a:solidFill>
          <a:schemeClr val="tx1"/>
        </a:solidFill>
        <a:latin typeface="Candara" pitchFamily="34" charset="0"/>
        <a:ea typeface="+mn-ea"/>
        <a:cs typeface="Arial" charset="0"/>
      </a:defRPr>
    </a:lvl5pPr>
    <a:lvl6pPr marL="2286000" algn="l" defTabSz="914400" rtl="0" eaLnBrk="1" latinLnBrk="0" hangingPunct="1">
      <a:defRPr kern="1200">
        <a:solidFill>
          <a:schemeClr val="tx1"/>
        </a:solidFill>
        <a:latin typeface="Candara" pitchFamily="34" charset="0"/>
        <a:ea typeface="+mn-ea"/>
        <a:cs typeface="Arial" charset="0"/>
      </a:defRPr>
    </a:lvl6pPr>
    <a:lvl7pPr marL="2743200" algn="l" defTabSz="914400" rtl="0" eaLnBrk="1" latinLnBrk="0" hangingPunct="1">
      <a:defRPr kern="1200">
        <a:solidFill>
          <a:schemeClr val="tx1"/>
        </a:solidFill>
        <a:latin typeface="Candara" pitchFamily="34" charset="0"/>
        <a:ea typeface="+mn-ea"/>
        <a:cs typeface="Arial" charset="0"/>
      </a:defRPr>
    </a:lvl7pPr>
    <a:lvl8pPr marL="3200400" algn="l" defTabSz="914400" rtl="0" eaLnBrk="1" latinLnBrk="0" hangingPunct="1">
      <a:defRPr kern="1200">
        <a:solidFill>
          <a:schemeClr val="tx1"/>
        </a:solidFill>
        <a:latin typeface="Candara" pitchFamily="34" charset="0"/>
        <a:ea typeface="+mn-ea"/>
        <a:cs typeface="Arial" charset="0"/>
      </a:defRPr>
    </a:lvl8pPr>
    <a:lvl9pPr marL="3657600" algn="l" defTabSz="914400" rtl="0" eaLnBrk="1" latinLnBrk="0" hangingPunct="1">
      <a:defRPr kern="1200">
        <a:solidFill>
          <a:schemeClr val="tx1"/>
        </a:solidFill>
        <a:latin typeface="Candar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74" autoAdjust="0"/>
    <p:restoredTop sz="94660"/>
  </p:normalViewPr>
  <p:slideViewPr>
    <p:cSldViewPr>
      <p:cViewPr>
        <p:scale>
          <a:sx n="100" d="100"/>
          <a:sy n="100" d="100"/>
        </p:scale>
        <p:origin x="1710" y="27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FB10F0-CCAA-4197-BC2C-B7EF35493620}"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n-US"/>
        </a:p>
      </dgm:t>
    </dgm:pt>
    <dgm:pt modelId="{F3B00BA1-E2E5-4112-9091-3215F154E8C9}">
      <dgm:prSet phldrT="[Text]"/>
      <dgm:spPr/>
      <dgm:t>
        <a:bodyPr/>
        <a:lstStyle/>
        <a:p>
          <a:r>
            <a:rPr lang="en-US" dirty="0"/>
            <a:t>Ingestion of excess heroin/opioid</a:t>
          </a:r>
        </a:p>
      </dgm:t>
    </dgm:pt>
    <dgm:pt modelId="{39F5FBD5-5C2C-4933-962D-9B7FB6EA2A03}" type="parTrans" cxnId="{8BA9A45D-5C34-4EC8-8AF7-20D98186E9C3}">
      <dgm:prSet/>
      <dgm:spPr/>
      <dgm:t>
        <a:bodyPr/>
        <a:lstStyle/>
        <a:p>
          <a:endParaRPr lang="en-US"/>
        </a:p>
      </dgm:t>
    </dgm:pt>
    <dgm:pt modelId="{914B91D8-209D-4DAD-80AF-668D0D34AAFE}" type="sibTrans" cxnId="{8BA9A45D-5C34-4EC8-8AF7-20D98186E9C3}">
      <dgm:prSet/>
      <dgm:spPr/>
      <dgm:t>
        <a:bodyPr/>
        <a:lstStyle/>
        <a:p>
          <a:endParaRPr lang="en-US"/>
        </a:p>
      </dgm:t>
    </dgm:pt>
    <dgm:pt modelId="{9E29683F-B9A8-43B6-AB97-E71222B9A278}">
      <dgm:prSet phldrT="[Text]"/>
      <dgm:spPr/>
      <dgm:t>
        <a:bodyPr/>
        <a:lstStyle/>
        <a:p>
          <a:r>
            <a:rPr lang="en-US" dirty="0"/>
            <a:t>Breathing effort slows</a:t>
          </a:r>
        </a:p>
      </dgm:t>
    </dgm:pt>
    <dgm:pt modelId="{0A95D0D6-EC53-408E-993C-489F669EC11D}" type="parTrans" cxnId="{BA33DE26-0D01-4469-A0C9-73059E3C7439}">
      <dgm:prSet/>
      <dgm:spPr/>
      <dgm:t>
        <a:bodyPr/>
        <a:lstStyle/>
        <a:p>
          <a:endParaRPr lang="en-US"/>
        </a:p>
      </dgm:t>
    </dgm:pt>
    <dgm:pt modelId="{7EF6B64C-9F23-450C-8EA3-999A04CAE840}" type="sibTrans" cxnId="{BA33DE26-0D01-4469-A0C9-73059E3C7439}">
      <dgm:prSet/>
      <dgm:spPr/>
      <dgm:t>
        <a:bodyPr/>
        <a:lstStyle/>
        <a:p>
          <a:endParaRPr lang="en-US"/>
        </a:p>
      </dgm:t>
    </dgm:pt>
    <dgm:pt modelId="{2AFDDE90-C8C0-47D4-B5CB-7FB0EE8DE3EB}">
      <dgm:prSet phldrT="[Text]"/>
      <dgm:spPr/>
      <dgm:t>
        <a:bodyPr/>
        <a:lstStyle/>
        <a:p>
          <a:r>
            <a:rPr lang="en-US" dirty="0"/>
            <a:t>Slowing of breathing deprives brain, heart, and body of oxygen</a:t>
          </a:r>
        </a:p>
      </dgm:t>
    </dgm:pt>
    <dgm:pt modelId="{4FBBBDFC-A08E-4B17-853A-462E16D2CF96}" type="parTrans" cxnId="{4FECF23C-19DC-4E20-8989-9DC7D4367C2F}">
      <dgm:prSet/>
      <dgm:spPr/>
      <dgm:t>
        <a:bodyPr/>
        <a:lstStyle/>
        <a:p>
          <a:endParaRPr lang="en-US"/>
        </a:p>
      </dgm:t>
    </dgm:pt>
    <dgm:pt modelId="{66805727-8266-40C6-8118-53A08D878E19}" type="sibTrans" cxnId="{4FECF23C-19DC-4E20-8989-9DC7D4367C2F}">
      <dgm:prSet/>
      <dgm:spPr/>
      <dgm:t>
        <a:bodyPr/>
        <a:lstStyle/>
        <a:p>
          <a:endParaRPr lang="en-US"/>
        </a:p>
      </dgm:t>
    </dgm:pt>
    <dgm:pt modelId="{C43EE991-D28F-4638-A6D1-430969DE5F46}">
      <dgm:prSet phldrT="[Text]"/>
      <dgm:spPr/>
      <dgm:t>
        <a:bodyPr/>
        <a:lstStyle/>
        <a:p>
          <a:r>
            <a:rPr lang="en-US" dirty="0"/>
            <a:t>Irreversible damage occurs to brain and other organs</a:t>
          </a:r>
        </a:p>
      </dgm:t>
    </dgm:pt>
    <dgm:pt modelId="{C6FE38A4-DD2E-4685-BF28-75431D50C111}" type="parTrans" cxnId="{B85B7F03-A487-495C-A160-44B1B7B6096B}">
      <dgm:prSet/>
      <dgm:spPr/>
      <dgm:t>
        <a:bodyPr/>
        <a:lstStyle/>
        <a:p>
          <a:endParaRPr lang="en-US"/>
        </a:p>
      </dgm:t>
    </dgm:pt>
    <dgm:pt modelId="{CC81DEA8-21F9-496A-B3AA-68A97B98138C}" type="sibTrans" cxnId="{B85B7F03-A487-495C-A160-44B1B7B6096B}">
      <dgm:prSet/>
      <dgm:spPr/>
      <dgm:t>
        <a:bodyPr/>
        <a:lstStyle/>
        <a:p>
          <a:endParaRPr lang="en-US"/>
        </a:p>
      </dgm:t>
    </dgm:pt>
    <dgm:pt modelId="{DF4704B2-2060-454A-8C90-E79AE6A5A5AD}">
      <dgm:prSet phldrT="[Text]"/>
      <dgm:spPr/>
      <dgm:t>
        <a:bodyPr/>
        <a:lstStyle/>
        <a:p>
          <a:r>
            <a:rPr lang="en-US" dirty="0"/>
            <a:t>Loss of consciousness</a:t>
          </a:r>
        </a:p>
      </dgm:t>
    </dgm:pt>
    <dgm:pt modelId="{C12246BA-B3FD-4F70-ADD1-4D2CE062B7C8}" type="sibTrans" cxnId="{4710E92F-E6B9-4E70-9092-AAB2D948318C}">
      <dgm:prSet/>
      <dgm:spPr/>
      <dgm:t>
        <a:bodyPr/>
        <a:lstStyle/>
        <a:p>
          <a:endParaRPr lang="en-US"/>
        </a:p>
      </dgm:t>
    </dgm:pt>
    <dgm:pt modelId="{04747E90-34FC-45A6-A280-810ADAD7FE1D}" type="parTrans" cxnId="{4710E92F-E6B9-4E70-9092-AAB2D948318C}">
      <dgm:prSet/>
      <dgm:spPr/>
      <dgm:t>
        <a:bodyPr/>
        <a:lstStyle/>
        <a:p>
          <a:endParaRPr lang="en-US"/>
        </a:p>
      </dgm:t>
    </dgm:pt>
    <dgm:pt modelId="{FE37BDC2-1039-44FC-8B96-3289F3916C75}">
      <dgm:prSet/>
      <dgm:spPr/>
      <dgm:t>
        <a:bodyPr/>
        <a:lstStyle/>
        <a:p>
          <a:r>
            <a:rPr lang="en-US" dirty="0"/>
            <a:t>Death</a:t>
          </a:r>
        </a:p>
      </dgm:t>
    </dgm:pt>
    <dgm:pt modelId="{DA4A3EFB-E67E-478B-A605-BFA818910C18}" type="parTrans" cxnId="{270FFD4D-4F55-47A8-99F3-030B62AAC1AB}">
      <dgm:prSet/>
      <dgm:spPr/>
      <dgm:t>
        <a:bodyPr/>
        <a:lstStyle/>
        <a:p>
          <a:endParaRPr lang="en-US"/>
        </a:p>
      </dgm:t>
    </dgm:pt>
    <dgm:pt modelId="{2EA8C78B-3819-45FB-A160-30D55AC91BA5}" type="sibTrans" cxnId="{270FFD4D-4F55-47A8-99F3-030B62AAC1AB}">
      <dgm:prSet/>
      <dgm:spPr/>
      <dgm:t>
        <a:bodyPr/>
        <a:lstStyle/>
        <a:p>
          <a:endParaRPr lang="en-US"/>
        </a:p>
      </dgm:t>
    </dgm:pt>
    <dgm:pt modelId="{CCA75B94-E37A-48C7-91B5-6C53034B6FBE}">
      <dgm:prSet/>
      <dgm:spPr/>
      <dgm:t>
        <a:bodyPr/>
        <a:lstStyle/>
        <a:p>
          <a:r>
            <a:rPr lang="en-US" dirty="0"/>
            <a:t>Cardiac arrest occurs</a:t>
          </a:r>
        </a:p>
      </dgm:t>
    </dgm:pt>
    <dgm:pt modelId="{14DEE21A-0F89-4E2F-A8F9-97145476B840}" type="parTrans" cxnId="{06362EFA-886B-43D4-9EC3-3CB6D83DC9A5}">
      <dgm:prSet/>
      <dgm:spPr/>
      <dgm:t>
        <a:bodyPr/>
        <a:lstStyle/>
        <a:p>
          <a:endParaRPr lang="en-US"/>
        </a:p>
      </dgm:t>
    </dgm:pt>
    <dgm:pt modelId="{DFA3F57C-84F9-4DCF-B0D1-BD97CBF4BAEC}" type="sibTrans" cxnId="{06362EFA-886B-43D4-9EC3-3CB6D83DC9A5}">
      <dgm:prSet/>
      <dgm:spPr/>
      <dgm:t>
        <a:bodyPr/>
        <a:lstStyle/>
        <a:p>
          <a:endParaRPr lang="en-US"/>
        </a:p>
      </dgm:t>
    </dgm:pt>
    <dgm:pt modelId="{8B7EF1E6-E9DE-44AD-B561-87B915EA5811}" type="pres">
      <dgm:prSet presAssocID="{6DFB10F0-CCAA-4197-BC2C-B7EF35493620}" presName="Name0" presStyleCnt="0">
        <dgm:presLayoutVars>
          <dgm:chMax val="7"/>
          <dgm:chPref val="5"/>
        </dgm:presLayoutVars>
      </dgm:prSet>
      <dgm:spPr/>
    </dgm:pt>
    <dgm:pt modelId="{A87E0DE3-A4D6-4019-91FB-5E617FF7B137}" type="pres">
      <dgm:prSet presAssocID="{6DFB10F0-CCAA-4197-BC2C-B7EF35493620}" presName="arrowNode" presStyleLbl="node1" presStyleIdx="0" presStyleCnt="1"/>
      <dgm:spPr/>
    </dgm:pt>
    <dgm:pt modelId="{53E12B37-FFC0-4F3D-95CC-AA34DC9F474C}" type="pres">
      <dgm:prSet presAssocID="{F3B00BA1-E2E5-4112-9091-3215F154E8C9}" presName="txNode1" presStyleLbl="revTx" presStyleIdx="0" presStyleCnt="7" custScaleX="148006" custLinFactNeighborX="-31083" custLinFactNeighborY="9542">
        <dgm:presLayoutVars>
          <dgm:bulletEnabled val="1"/>
        </dgm:presLayoutVars>
      </dgm:prSet>
      <dgm:spPr/>
    </dgm:pt>
    <dgm:pt modelId="{074BA612-22BA-435D-9D12-8339080A6374}" type="pres">
      <dgm:prSet presAssocID="{9E29683F-B9A8-43B6-AB97-E71222B9A278}" presName="txNode2" presStyleLbl="revTx" presStyleIdx="1" presStyleCnt="7">
        <dgm:presLayoutVars>
          <dgm:bulletEnabled val="1"/>
        </dgm:presLayoutVars>
      </dgm:prSet>
      <dgm:spPr/>
    </dgm:pt>
    <dgm:pt modelId="{970F63E2-A9FB-4DEC-9ABE-81003B2214D6}" type="pres">
      <dgm:prSet presAssocID="{7EF6B64C-9F23-450C-8EA3-999A04CAE840}" presName="dotNode2" presStyleCnt="0"/>
      <dgm:spPr/>
    </dgm:pt>
    <dgm:pt modelId="{AC0F8603-0143-4B80-94ED-159F94E482E5}" type="pres">
      <dgm:prSet presAssocID="{7EF6B64C-9F23-450C-8EA3-999A04CAE840}" presName="dotRepeatNode" presStyleLbl="fgShp" presStyleIdx="0" presStyleCnt="5"/>
      <dgm:spPr/>
    </dgm:pt>
    <dgm:pt modelId="{F877F0F4-91AF-4BEF-9ACB-FD015F4895CA}" type="pres">
      <dgm:prSet presAssocID="{DF4704B2-2060-454A-8C90-E79AE6A5A5AD}" presName="txNode3" presStyleLbl="revTx" presStyleIdx="2" presStyleCnt="7" custScaleX="139410" custLinFactNeighborX="-8412" custLinFactNeighborY="7756">
        <dgm:presLayoutVars>
          <dgm:bulletEnabled val="1"/>
        </dgm:presLayoutVars>
      </dgm:prSet>
      <dgm:spPr/>
    </dgm:pt>
    <dgm:pt modelId="{D00290C9-5793-4107-9F11-B93D55986BBD}" type="pres">
      <dgm:prSet presAssocID="{C12246BA-B3FD-4F70-ADD1-4D2CE062B7C8}" presName="dotNode3" presStyleCnt="0"/>
      <dgm:spPr/>
    </dgm:pt>
    <dgm:pt modelId="{E8AA4F43-210C-44D4-B6D9-72A6F2D2D4A4}" type="pres">
      <dgm:prSet presAssocID="{C12246BA-B3FD-4F70-ADD1-4D2CE062B7C8}" presName="dotRepeatNode" presStyleLbl="fgShp" presStyleIdx="1" presStyleCnt="5"/>
      <dgm:spPr/>
    </dgm:pt>
    <dgm:pt modelId="{D04BA2EF-93D9-427B-B084-7233DC113499}" type="pres">
      <dgm:prSet presAssocID="{2AFDDE90-C8C0-47D4-B5CB-7FB0EE8DE3EB}" presName="txNode4" presStyleLbl="revTx" presStyleIdx="3" presStyleCnt="7" custScaleX="195192" custLinFactNeighborX="41775" custLinFactNeighborY="-7326">
        <dgm:presLayoutVars>
          <dgm:bulletEnabled val="1"/>
        </dgm:presLayoutVars>
      </dgm:prSet>
      <dgm:spPr/>
    </dgm:pt>
    <dgm:pt modelId="{DA84ADDF-D67F-4FD6-8193-15061CA65D1E}" type="pres">
      <dgm:prSet presAssocID="{66805727-8266-40C6-8118-53A08D878E19}" presName="dotNode4" presStyleCnt="0"/>
      <dgm:spPr/>
    </dgm:pt>
    <dgm:pt modelId="{DBF8F28C-D472-4729-9F02-73465FDF0BE2}" type="pres">
      <dgm:prSet presAssocID="{66805727-8266-40C6-8118-53A08D878E19}" presName="dotRepeatNode" presStyleLbl="fgShp" presStyleIdx="2" presStyleCnt="5"/>
      <dgm:spPr/>
    </dgm:pt>
    <dgm:pt modelId="{150286F8-96AE-48C0-AB3F-D5CD9B6C1DA4}" type="pres">
      <dgm:prSet presAssocID="{C43EE991-D28F-4638-A6D1-430969DE5F46}" presName="txNode5" presStyleLbl="revTx" presStyleIdx="4" presStyleCnt="7" custScaleX="125377" custLinFactNeighborX="-12617" custLinFactNeighborY="11407">
        <dgm:presLayoutVars>
          <dgm:bulletEnabled val="1"/>
        </dgm:presLayoutVars>
      </dgm:prSet>
      <dgm:spPr/>
    </dgm:pt>
    <dgm:pt modelId="{7EE51830-66FD-4FB7-938D-C44788157ACE}" type="pres">
      <dgm:prSet presAssocID="{CC81DEA8-21F9-496A-B3AA-68A97B98138C}" presName="dotNode5" presStyleCnt="0"/>
      <dgm:spPr/>
    </dgm:pt>
    <dgm:pt modelId="{C7149FD7-B439-4563-9863-DCC8D51067BF}" type="pres">
      <dgm:prSet presAssocID="{CC81DEA8-21F9-496A-B3AA-68A97B98138C}" presName="dotRepeatNode" presStyleLbl="fgShp" presStyleIdx="3" presStyleCnt="5"/>
      <dgm:spPr/>
    </dgm:pt>
    <dgm:pt modelId="{B8A5BF16-6EC5-48C5-8D1A-FDA812447E9B}" type="pres">
      <dgm:prSet presAssocID="{CCA75B94-E37A-48C7-91B5-6C53034B6FBE}" presName="txNode6" presStyleLbl="revTx" presStyleIdx="5" presStyleCnt="7" custScaleX="179110" custLinFactNeighborX="35531" custLinFactNeighborY="-2218">
        <dgm:presLayoutVars>
          <dgm:bulletEnabled val="1"/>
        </dgm:presLayoutVars>
      </dgm:prSet>
      <dgm:spPr/>
    </dgm:pt>
    <dgm:pt modelId="{8043F159-C3D5-435D-9A7A-274D5DF8FE13}" type="pres">
      <dgm:prSet presAssocID="{DFA3F57C-84F9-4DCF-B0D1-BD97CBF4BAEC}" presName="dotNode6" presStyleCnt="0"/>
      <dgm:spPr/>
    </dgm:pt>
    <dgm:pt modelId="{E4ABE064-2334-4E07-8079-5AB3900C9CCD}" type="pres">
      <dgm:prSet presAssocID="{DFA3F57C-84F9-4DCF-B0D1-BD97CBF4BAEC}" presName="dotRepeatNode" presStyleLbl="fgShp" presStyleIdx="4" presStyleCnt="5"/>
      <dgm:spPr/>
    </dgm:pt>
    <dgm:pt modelId="{C4BE27F3-8865-4E2F-BEF9-B3F8408B0696}" type="pres">
      <dgm:prSet presAssocID="{FE37BDC2-1039-44FC-8B96-3289F3916C75}" presName="txNode7" presStyleLbl="revTx" presStyleIdx="6" presStyleCnt="7">
        <dgm:presLayoutVars>
          <dgm:bulletEnabled val="1"/>
        </dgm:presLayoutVars>
      </dgm:prSet>
      <dgm:spPr/>
    </dgm:pt>
  </dgm:ptLst>
  <dgm:cxnLst>
    <dgm:cxn modelId="{B85B7F03-A487-495C-A160-44B1B7B6096B}" srcId="{6DFB10F0-CCAA-4197-BC2C-B7EF35493620}" destId="{C43EE991-D28F-4638-A6D1-430969DE5F46}" srcOrd="4" destOrd="0" parTransId="{C6FE38A4-DD2E-4685-BF28-75431D50C111}" sibTransId="{CC81DEA8-21F9-496A-B3AA-68A97B98138C}"/>
    <dgm:cxn modelId="{BA33DE26-0D01-4469-A0C9-73059E3C7439}" srcId="{6DFB10F0-CCAA-4197-BC2C-B7EF35493620}" destId="{9E29683F-B9A8-43B6-AB97-E71222B9A278}" srcOrd="1" destOrd="0" parTransId="{0A95D0D6-EC53-408E-993C-489F669EC11D}" sibTransId="{7EF6B64C-9F23-450C-8EA3-999A04CAE840}"/>
    <dgm:cxn modelId="{DFA3332A-5536-4CEC-AE2D-DDFE26B599BC}" type="presOf" srcId="{9E29683F-B9A8-43B6-AB97-E71222B9A278}" destId="{074BA612-22BA-435D-9D12-8339080A6374}" srcOrd="0" destOrd="0" presId="urn:microsoft.com/office/officeart/2009/3/layout/DescendingProcess"/>
    <dgm:cxn modelId="{4710E92F-E6B9-4E70-9092-AAB2D948318C}" srcId="{6DFB10F0-CCAA-4197-BC2C-B7EF35493620}" destId="{DF4704B2-2060-454A-8C90-E79AE6A5A5AD}" srcOrd="2" destOrd="0" parTransId="{04747E90-34FC-45A6-A280-810ADAD7FE1D}" sibTransId="{C12246BA-B3FD-4F70-ADD1-4D2CE062B7C8}"/>
    <dgm:cxn modelId="{E475B23A-8CF7-4088-83E9-3D8563AA5EF2}" type="presOf" srcId="{2AFDDE90-C8C0-47D4-B5CB-7FB0EE8DE3EB}" destId="{D04BA2EF-93D9-427B-B084-7233DC113499}" srcOrd="0" destOrd="0" presId="urn:microsoft.com/office/officeart/2009/3/layout/DescendingProcess"/>
    <dgm:cxn modelId="{4FECF23C-19DC-4E20-8989-9DC7D4367C2F}" srcId="{6DFB10F0-CCAA-4197-BC2C-B7EF35493620}" destId="{2AFDDE90-C8C0-47D4-B5CB-7FB0EE8DE3EB}" srcOrd="3" destOrd="0" parTransId="{4FBBBDFC-A08E-4B17-853A-462E16D2CF96}" sibTransId="{66805727-8266-40C6-8118-53A08D878E19}"/>
    <dgm:cxn modelId="{8BA9A45D-5C34-4EC8-8AF7-20D98186E9C3}" srcId="{6DFB10F0-CCAA-4197-BC2C-B7EF35493620}" destId="{F3B00BA1-E2E5-4112-9091-3215F154E8C9}" srcOrd="0" destOrd="0" parTransId="{39F5FBD5-5C2C-4933-962D-9B7FB6EA2A03}" sibTransId="{914B91D8-209D-4DAD-80AF-668D0D34AAFE}"/>
    <dgm:cxn modelId="{61D2A54C-C711-4013-AE86-D1ED79A7DFE1}" type="presOf" srcId="{CC81DEA8-21F9-496A-B3AA-68A97B98138C}" destId="{C7149FD7-B439-4563-9863-DCC8D51067BF}" srcOrd="0" destOrd="0" presId="urn:microsoft.com/office/officeart/2009/3/layout/DescendingProcess"/>
    <dgm:cxn modelId="{270FFD4D-4F55-47A8-99F3-030B62AAC1AB}" srcId="{6DFB10F0-CCAA-4197-BC2C-B7EF35493620}" destId="{FE37BDC2-1039-44FC-8B96-3289F3916C75}" srcOrd="6" destOrd="0" parTransId="{DA4A3EFB-E67E-478B-A605-BFA818910C18}" sibTransId="{2EA8C78B-3819-45FB-A160-30D55AC91BA5}"/>
    <dgm:cxn modelId="{5FA5AC79-7119-4217-BA56-90A4C61E4925}" type="presOf" srcId="{F3B00BA1-E2E5-4112-9091-3215F154E8C9}" destId="{53E12B37-FFC0-4F3D-95CC-AA34DC9F474C}" srcOrd="0" destOrd="0" presId="urn:microsoft.com/office/officeart/2009/3/layout/DescendingProcess"/>
    <dgm:cxn modelId="{8434727A-3109-4A5B-9321-F29F7A85944B}" type="presOf" srcId="{C12246BA-B3FD-4F70-ADD1-4D2CE062B7C8}" destId="{E8AA4F43-210C-44D4-B6D9-72A6F2D2D4A4}" srcOrd="0" destOrd="0" presId="urn:microsoft.com/office/officeart/2009/3/layout/DescendingProcess"/>
    <dgm:cxn modelId="{823EF784-98D3-43AC-A57E-E1D05452D910}" type="presOf" srcId="{7EF6B64C-9F23-450C-8EA3-999A04CAE840}" destId="{AC0F8603-0143-4B80-94ED-159F94E482E5}" srcOrd="0" destOrd="0" presId="urn:microsoft.com/office/officeart/2009/3/layout/DescendingProcess"/>
    <dgm:cxn modelId="{E15F758B-4A35-48C5-802C-1AD2A53A5FD8}" type="presOf" srcId="{DF4704B2-2060-454A-8C90-E79AE6A5A5AD}" destId="{F877F0F4-91AF-4BEF-9ACB-FD015F4895CA}" srcOrd="0" destOrd="0" presId="urn:microsoft.com/office/officeart/2009/3/layout/DescendingProcess"/>
    <dgm:cxn modelId="{F5120092-1CBA-41A4-99C7-FCBAFC43D75C}" type="presOf" srcId="{CCA75B94-E37A-48C7-91B5-6C53034B6FBE}" destId="{B8A5BF16-6EC5-48C5-8D1A-FDA812447E9B}" srcOrd="0" destOrd="0" presId="urn:microsoft.com/office/officeart/2009/3/layout/DescendingProcess"/>
    <dgm:cxn modelId="{94A95A9F-B7EB-4ACA-93EC-3FC6BB266932}" type="presOf" srcId="{DFA3F57C-84F9-4DCF-B0D1-BD97CBF4BAEC}" destId="{E4ABE064-2334-4E07-8079-5AB3900C9CCD}" srcOrd="0" destOrd="0" presId="urn:microsoft.com/office/officeart/2009/3/layout/DescendingProcess"/>
    <dgm:cxn modelId="{891312C5-8B29-480E-AE4E-19264FC5EAF0}" type="presOf" srcId="{66805727-8266-40C6-8118-53A08D878E19}" destId="{DBF8F28C-D472-4729-9F02-73465FDF0BE2}" srcOrd="0" destOrd="0" presId="urn:microsoft.com/office/officeart/2009/3/layout/DescendingProcess"/>
    <dgm:cxn modelId="{BF5410D5-29BF-4A73-9199-312F1411B42E}" type="presOf" srcId="{6DFB10F0-CCAA-4197-BC2C-B7EF35493620}" destId="{8B7EF1E6-E9DE-44AD-B561-87B915EA5811}" srcOrd="0" destOrd="0" presId="urn:microsoft.com/office/officeart/2009/3/layout/DescendingProcess"/>
    <dgm:cxn modelId="{4272EDDE-BB99-48D6-86F6-1BCB921E84E3}" type="presOf" srcId="{FE37BDC2-1039-44FC-8B96-3289F3916C75}" destId="{C4BE27F3-8865-4E2F-BEF9-B3F8408B0696}" srcOrd="0" destOrd="0" presId="urn:microsoft.com/office/officeart/2009/3/layout/DescendingProcess"/>
    <dgm:cxn modelId="{B0058CE1-B468-44B0-B73F-688DB5AD7CCC}" type="presOf" srcId="{C43EE991-D28F-4638-A6D1-430969DE5F46}" destId="{150286F8-96AE-48C0-AB3F-D5CD9B6C1DA4}" srcOrd="0" destOrd="0" presId="urn:microsoft.com/office/officeart/2009/3/layout/DescendingProcess"/>
    <dgm:cxn modelId="{06362EFA-886B-43D4-9EC3-3CB6D83DC9A5}" srcId="{6DFB10F0-CCAA-4197-BC2C-B7EF35493620}" destId="{CCA75B94-E37A-48C7-91B5-6C53034B6FBE}" srcOrd="5" destOrd="0" parTransId="{14DEE21A-0F89-4E2F-A8F9-97145476B840}" sibTransId="{DFA3F57C-84F9-4DCF-B0D1-BD97CBF4BAEC}"/>
    <dgm:cxn modelId="{84A75B24-05E1-4BD3-824A-A88CEE3EA588}" type="presParOf" srcId="{8B7EF1E6-E9DE-44AD-B561-87B915EA5811}" destId="{A87E0DE3-A4D6-4019-91FB-5E617FF7B137}" srcOrd="0" destOrd="0" presId="urn:microsoft.com/office/officeart/2009/3/layout/DescendingProcess"/>
    <dgm:cxn modelId="{27B58018-792F-4867-8E85-E00F0D1A69A6}" type="presParOf" srcId="{8B7EF1E6-E9DE-44AD-B561-87B915EA5811}" destId="{53E12B37-FFC0-4F3D-95CC-AA34DC9F474C}" srcOrd="1" destOrd="0" presId="urn:microsoft.com/office/officeart/2009/3/layout/DescendingProcess"/>
    <dgm:cxn modelId="{56E25FD3-46D4-41BA-925C-38909AE771E6}" type="presParOf" srcId="{8B7EF1E6-E9DE-44AD-B561-87B915EA5811}" destId="{074BA612-22BA-435D-9D12-8339080A6374}" srcOrd="2" destOrd="0" presId="urn:microsoft.com/office/officeart/2009/3/layout/DescendingProcess"/>
    <dgm:cxn modelId="{7E3DA285-347E-4605-95D8-09555745BA14}" type="presParOf" srcId="{8B7EF1E6-E9DE-44AD-B561-87B915EA5811}" destId="{970F63E2-A9FB-4DEC-9ABE-81003B2214D6}" srcOrd="3" destOrd="0" presId="urn:microsoft.com/office/officeart/2009/3/layout/DescendingProcess"/>
    <dgm:cxn modelId="{E0FD64CD-AB52-4CAE-BB7B-F635B39BC16C}" type="presParOf" srcId="{970F63E2-A9FB-4DEC-9ABE-81003B2214D6}" destId="{AC0F8603-0143-4B80-94ED-159F94E482E5}" srcOrd="0" destOrd="0" presId="urn:microsoft.com/office/officeart/2009/3/layout/DescendingProcess"/>
    <dgm:cxn modelId="{400B27F0-F36F-40CC-9AF3-E1525C99A797}" type="presParOf" srcId="{8B7EF1E6-E9DE-44AD-B561-87B915EA5811}" destId="{F877F0F4-91AF-4BEF-9ACB-FD015F4895CA}" srcOrd="4" destOrd="0" presId="urn:microsoft.com/office/officeart/2009/3/layout/DescendingProcess"/>
    <dgm:cxn modelId="{06A3799A-C79C-4513-B243-80E279FA6397}" type="presParOf" srcId="{8B7EF1E6-E9DE-44AD-B561-87B915EA5811}" destId="{D00290C9-5793-4107-9F11-B93D55986BBD}" srcOrd="5" destOrd="0" presId="urn:microsoft.com/office/officeart/2009/3/layout/DescendingProcess"/>
    <dgm:cxn modelId="{1FAAF3B4-37AE-49C5-BB58-2ADB6AF72C73}" type="presParOf" srcId="{D00290C9-5793-4107-9F11-B93D55986BBD}" destId="{E8AA4F43-210C-44D4-B6D9-72A6F2D2D4A4}" srcOrd="0" destOrd="0" presId="urn:microsoft.com/office/officeart/2009/3/layout/DescendingProcess"/>
    <dgm:cxn modelId="{11A5DEA7-6698-4C77-A4EF-34006A51CCD1}" type="presParOf" srcId="{8B7EF1E6-E9DE-44AD-B561-87B915EA5811}" destId="{D04BA2EF-93D9-427B-B084-7233DC113499}" srcOrd="6" destOrd="0" presId="urn:microsoft.com/office/officeart/2009/3/layout/DescendingProcess"/>
    <dgm:cxn modelId="{FB78E302-DB53-4AC7-9964-A0F8BC3EC4E3}" type="presParOf" srcId="{8B7EF1E6-E9DE-44AD-B561-87B915EA5811}" destId="{DA84ADDF-D67F-4FD6-8193-15061CA65D1E}" srcOrd="7" destOrd="0" presId="urn:microsoft.com/office/officeart/2009/3/layout/DescendingProcess"/>
    <dgm:cxn modelId="{362359C8-154B-4F3A-957B-2786A97CCC2A}" type="presParOf" srcId="{DA84ADDF-D67F-4FD6-8193-15061CA65D1E}" destId="{DBF8F28C-D472-4729-9F02-73465FDF0BE2}" srcOrd="0" destOrd="0" presId="urn:microsoft.com/office/officeart/2009/3/layout/DescendingProcess"/>
    <dgm:cxn modelId="{533A19CC-3492-4544-8246-BDFECE2AFB04}" type="presParOf" srcId="{8B7EF1E6-E9DE-44AD-B561-87B915EA5811}" destId="{150286F8-96AE-48C0-AB3F-D5CD9B6C1DA4}" srcOrd="8" destOrd="0" presId="urn:microsoft.com/office/officeart/2009/3/layout/DescendingProcess"/>
    <dgm:cxn modelId="{BDA19EEB-FE50-492A-92BB-394B5D89187B}" type="presParOf" srcId="{8B7EF1E6-E9DE-44AD-B561-87B915EA5811}" destId="{7EE51830-66FD-4FB7-938D-C44788157ACE}" srcOrd="9" destOrd="0" presId="urn:microsoft.com/office/officeart/2009/3/layout/DescendingProcess"/>
    <dgm:cxn modelId="{54DBBF18-E47C-45EC-8049-A925EFE75857}" type="presParOf" srcId="{7EE51830-66FD-4FB7-938D-C44788157ACE}" destId="{C7149FD7-B439-4563-9863-DCC8D51067BF}" srcOrd="0" destOrd="0" presId="urn:microsoft.com/office/officeart/2009/3/layout/DescendingProcess"/>
    <dgm:cxn modelId="{387BBC1B-690C-492B-AD4D-3400C7E3AB41}" type="presParOf" srcId="{8B7EF1E6-E9DE-44AD-B561-87B915EA5811}" destId="{B8A5BF16-6EC5-48C5-8D1A-FDA812447E9B}" srcOrd="10" destOrd="0" presId="urn:microsoft.com/office/officeart/2009/3/layout/DescendingProcess"/>
    <dgm:cxn modelId="{B1D1DE9C-2A8D-4E9A-9D1B-217E488FF73B}" type="presParOf" srcId="{8B7EF1E6-E9DE-44AD-B561-87B915EA5811}" destId="{8043F159-C3D5-435D-9A7A-274D5DF8FE13}" srcOrd="11" destOrd="0" presId="urn:microsoft.com/office/officeart/2009/3/layout/DescendingProcess"/>
    <dgm:cxn modelId="{2AB998C2-CD58-47AA-8F8B-9B539394B84B}" type="presParOf" srcId="{8043F159-C3D5-435D-9A7A-274D5DF8FE13}" destId="{E4ABE064-2334-4E07-8079-5AB3900C9CCD}" srcOrd="0" destOrd="0" presId="urn:microsoft.com/office/officeart/2009/3/layout/DescendingProcess"/>
    <dgm:cxn modelId="{CF9E3532-9525-453E-B6EA-1FC4DD7494B0}" type="presParOf" srcId="{8B7EF1E6-E9DE-44AD-B561-87B915EA5811}" destId="{C4BE27F3-8865-4E2F-BEF9-B3F8408B0696}" srcOrd="12"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FB10F0-CCAA-4197-BC2C-B7EF35493620}"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n-US"/>
        </a:p>
      </dgm:t>
    </dgm:pt>
    <dgm:pt modelId="{F3B00BA1-E2E5-4112-9091-3215F154E8C9}">
      <dgm:prSet phldrT="[Text]" custT="1"/>
      <dgm:spPr/>
      <dgm:t>
        <a:bodyPr/>
        <a:lstStyle/>
        <a:p>
          <a:r>
            <a:rPr lang="en-US" sz="2000" dirty="0"/>
            <a:t>Recognize a potential opioid overdose</a:t>
          </a:r>
        </a:p>
      </dgm:t>
    </dgm:pt>
    <dgm:pt modelId="{39F5FBD5-5C2C-4933-962D-9B7FB6EA2A03}" type="parTrans" cxnId="{8BA9A45D-5C34-4EC8-8AF7-20D98186E9C3}">
      <dgm:prSet/>
      <dgm:spPr/>
      <dgm:t>
        <a:bodyPr/>
        <a:lstStyle/>
        <a:p>
          <a:endParaRPr lang="en-US"/>
        </a:p>
      </dgm:t>
    </dgm:pt>
    <dgm:pt modelId="{914B91D8-209D-4DAD-80AF-668D0D34AAFE}" type="sibTrans" cxnId="{8BA9A45D-5C34-4EC8-8AF7-20D98186E9C3}">
      <dgm:prSet/>
      <dgm:spPr/>
      <dgm:t>
        <a:bodyPr/>
        <a:lstStyle/>
        <a:p>
          <a:endParaRPr lang="en-US"/>
        </a:p>
      </dgm:t>
    </dgm:pt>
    <dgm:pt modelId="{9E29683F-B9A8-43B6-AB97-E71222B9A278}">
      <dgm:prSet phldrT="[Text]" custT="1"/>
      <dgm:spPr/>
      <dgm:t>
        <a:bodyPr/>
        <a:lstStyle/>
        <a:p>
          <a:pPr algn="ctr"/>
          <a:r>
            <a:rPr lang="en-US" sz="1800" dirty="0"/>
            <a:t>Notify medical responders of possible overdose</a:t>
          </a:r>
        </a:p>
      </dgm:t>
    </dgm:pt>
    <dgm:pt modelId="{0A95D0D6-EC53-408E-993C-489F669EC11D}" type="parTrans" cxnId="{BA33DE26-0D01-4469-A0C9-73059E3C7439}">
      <dgm:prSet/>
      <dgm:spPr/>
      <dgm:t>
        <a:bodyPr/>
        <a:lstStyle/>
        <a:p>
          <a:endParaRPr lang="en-US"/>
        </a:p>
      </dgm:t>
    </dgm:pt>
    <dgm:pt modelId="{7EF6B64C-9F23-450C-8EA3-999A04CAE840}" type="sibTrans" cxnId="{BA33DE26-0D01-4469-A0C9-73059E3C7439}">
      <dgm:prSet/>
      <dgm:spPr/>
      <dgm:t>
        <a:bodyPr/>
        <a:lstStyle/>
        <a:p>
          <a:endParaRPr lang="en-US"/>
        </a:p>
      </dgm:t>
    </dgm:pt>
    <dgm:pt modelId="{2AFDDE90-C8C0-47D4-B5CB-7FB0EE8DE3EB}">
      <dgm:prSet phldrT="[Text]" custT="1"/>
      <dgm:spPr/>
      <dgm:t>
        <a:bodyPr/>
        <a:lstStyle/>
        <a:p>
          <a:pPr algn="ctr">
            <a:spcAft>
              <a:spcPts val="0"/>
            </a:spcAft>
          </a:pPr>
          <a:r>
            <a:rPr lang="en-US" sz="2000" dirty="0"/>
            <a:t>Administer naloxone (Narcan Nasal Spray)</a:t>
          </a:r>
        </a:p>
      </dgm:t>
    </dgm:pt>
    <dgm:pt modelId="{4FBBBDFC-A08E-4B17-853A-462E16D2CF96}" type="parTrans" cxnId="{4FECF23C-19DC-4E20-8989-9DC7D4367C2F}">
      <dgm:prSet/>
      <dgm:spPr/>
      <dgm:t>
        <a:bodyPr/>
        <a:lstStyle/>
        <a:p>
          <a:endParaRPr lang="en-US"/>
        </a:p>
      </dgm:t>
    </dgm:pt>
    <dgm:pt modelId="{66805727-8266-40C6-8118-53A08D878E19}" type="sibTrans" cxnId="{4FECF23C-19DC-4E20-8989-9DC7D4367C2F}">
      <dgm:prSet/>
      <dgm:spPr/>
      <dgm:t>
        <a:bodyPr/>
        <a:lstStyle/>
        <a:p>
          <a:endParaRPr lang="en-US"/>
        </a:p>
      </dgm:t>
    </dgm:pt>
    <dgm:pt modelId="{C43EE991-D28F-4638-A6D1-430969DE5F46}">
      <dgm:prSet phldrT="[Text]" custT="1"/>
      <dgm:spPr/>
      <dgm:t>
        <a:bodyPr/>
        <a:lstStyle/>
        <a:p>
          <a:pPr algn="ctr"/>
          <a:r>
            <a:rPr lang="en-US" sz="2200" dirty="0"/>
            <a:t>Rescue breathing</a:t>
          </a:r>
          <a:br>
            <a:rPr lang="en-US" sz="2200" dirty="0"/>
          </a:br>
          <a:r>
            <a:rPr lang="en-US" sz="1800" dirty="0"/>
            <a:t>(1 breath every 6 seconds)</a:t>
          </a:r>
        </a:p>
      </dgm:t>
    </dgm:pt>
    <dgm:pt modelId="{C6FE38A4-DD2E-4685-BF28-75431D50C111}" type="parTrans" cxnId="{B85B7F03-A487-495C-A160-44B1B7B6096B}">
      <dgm:prSet/>
      <dgm:spPr/>
      <dgm:t>
        <a:bodyPr/>
        <a:lstStyle/>
        <a:p>
          <a:endParaRPr lang="en-US"/>
        </a:p>
      </dgm:t>
    </dgm:pt>
    <dgm:pt modelId="{CC81DEA8-21F9-496A-B3AA-68A97B98138C}" type="sibTrans" cxnId="{B85B7F03-A487-495C-A160-44B1B7B6096B}">
      <dgm:prSet/>
      <dgm:spPr/>
      <dgm:t>
        <a:bodyPr/>
        <a:lstStyle/>
        <a:p>
          <a:endParaRPr lang="en-US"/>
        </a:p>
      </dgm:t>
    </dgm:pt>
    <dgm:pt modelId="{FE37BDC2-1039-44FC-8B96-3289F3916C75}">
      <dgm:prSet/>
      <dgm:spPr/>
      <dgm:t>
        <a:bodyPr/>
        <a:lstStyle/>
        <a:p>
          <a:endParaRPr lang="en-US"/>
        </a:p>
      </dgm:t>
    </dgm:pt>
    <dgm:pt modelId="{DA4A3EFB-E67E-478B-A605-BFA818910C18}" type="parTrans" cxnId="{270FFD4D-4F55-47A8-99F3-030B62AAC1AB}">
      <dgm:prSet/>
      <dgm:spPr/>
      <dgm:t>
        <a:bodyPr/>
        <a:lstStyle/>
        <a:p>
          <a:endParaRPr lang="en-US"/>
        </a:p>
      </dgm:t>
    </dgm:pt>
    <dgm:pt modelId="{2EA8C78B-3819-45FB-A160-30D55AC91BA5}" type="sibTrans" cxnId="{270FFD4D-4F55-47A8-99F3-030B62AAC1AB}">
      <dgm:prSet/>
      <dgm:spPr/>
      <dgm:t>
        <a:bodyPr/>
        <a:lstStyle/>
        <a:p>
          <a:endParaRPr lang="en-US"/>
        </a:p>
      </dgm:t>
    </dgm:pt>
    <dgm:pt modelId="{CCA75B94-E37A-48C7-91B5-6C53034B6FBE}">
      <dgm:prSet custT="1"/>
      <dgm:spPr/>
      <dgm:t>
        <a:bodyPr/>
        <a:lstStyle/>
        <a:p>
          <a:pPr algn="ctr"/>
          <a:r>
            <a:rPr lang="en-US" sz="2200" dirty="0"/>
            <a:t>Place in Recovery Position</a:t>
          </a:r>
          <a:br>
            <a:rPr lang="en-US" sz="1700" dirty="0"/>
          </a:br>
          <a:r>
            <a:rPr lang="en-US" sz="1100" dirty="0"/>
            <a:t>(If breathing effort returns or you must leave the victim)</a:t>
          </a:r>
        </a:p>
      </dgm:t>
    </dgm:pt>
    <dgm:pt modelId="{14DEE21A-0F89-4E2F-A8F9-97145476B840}" type="parTrans" cxnId="{06362EFA-886B-43D4-9EC3-3CB6D83DC9A5}">
      <dgm:prSet/>
      <dgm:spPr/>
      <dgm:t>
        <a:bodyPr/>
        <a:lstStyle/>
        <a:p>
          <a:endParaRPr lang="en-US"/>
        </a:p>
      </dgm:t>
    </dgm:pt>
    <dgm:pt modelId="{DFA3F57C-84F9-4DCF-B0D1-BD97CBF4BAEC}" type="sibTrans" cxnId="{06362EFA-886B-43D4-9EC3-3CB6D83DC9A5}">
      <dgm:prSet/>
      <dgm:spPr/>
      <dgm:t>
        <a:bodyPr/>
        <a:lstStyle/>
        <a:p>
          <a:endParaRPr lang="en-US"/>
        </a:p>
      </dgm:t>
    </dgm:pt>
    <dgm:pt modelId="{D82CF0D7-90DA-4282-A591-D30E6BA28228}">
      <dgm:prSet custT="1"/>
      <dgm:spPr/>
      <dgm:t>
        <a:bodyPr/>
        <a:lstStyle/>
        <a:p>
          <a:pPr>
            <a:spcAft>
              <a:spcPts val="600"/>
            </a:spcAft>
          </a:pPr>
          <a:r>
            <a:rPr lang="en-US" sz="2200" dirty="0"/>
            <a:t>Provide care until EMS arrives</a:t>
          </a:r>
        </a:p>
        <a:p>
          <a:pPr>
            <a:spcAft>
              <a:spcPts val="600"/>
            </a:spcAft>
          </a:pPr>
          <a:r>
            <a:rPr lang="en-US" sz="1300" dirty="0"/>
            <a:t>Inform EMS of interventions and complete report per departmental policy</a:t>
          </a:r>
        </a:p>
      </dgm:t>
    </dgm:pt>
    <dgm:pt modelId="{60B9CE45-3B4F-4EB7-891F-00AA13EA58F9}" type="parTrans" cxnId="{C2F036B6-2FCF-4DE5-9F0B-BB75EFB5F458}">
      <dgm:prSet/>
      <dgm:spPr/>
      <dgm:t>
        <a:bodyPr/>
        <a:lstStyle/>
        <a:p>
          <a:endParaRPr lang="en-US"/>
        </a:p>
      </dgm:t>
    </dgm:pt>
    <dgm:pt modelId="{EEB03E50-32FC-44B5-9C36-CB0A0030C066}" type="sibTrans" cxnId="{C2F036B6-2FCF-4DE5-9F0B-BB75EFB5F458}">
      <dgm:prSet/>
      <dgm:spPr/>
      <dgm:t>
        <a:bodyPr/>
        <a:lstStyle/>
        <a:p>
          <a:endParaRPr lang="en-US"/>
        </a:p>
      </dgm:t>
    </dgm:pt>
    <dgm:pt modelId="{DF4704B2-2060-454A-8C90-E79AE6A5A5AD}">
      <dgm:prSet phldrT="[Text]" custT="1"/>
      <dgm:spPr/>
      <dgm:t>
        <a:bodyPr/>
        <a:lstStyle/>
        <a:p>
          <a:pPr algn="ctr"/>
          <a:r>
            <a:rPr lang="en-US" sz="2000" dirty="0"/>
            <a:t>Check for pulse, </a:t>
          </a:r>
          <a:r>
            <a:rPr lang="en-US" sz="2050" b="1" u="sng" dirty="0">
              <a:effectLst>
                <a:outerShdw blurRad="38100" dist="38100" dir="2700000" algn="tl">
                  <a:srgbClr val="000000">
                    <a:alpha val="43137"/>
                  </a:srgbClr>
                </a:outerShdw>
              </a:effectLst>
            </a:rPr>
            <a:t>if no pulse, begin CPR</a:t>
          </a:r>
        </a:p>
      </dgm:t>
    </dgm:pt>
    <dgm:pt modelId="{C12246BA-B3FD-4F70-ADD1-4D2CE062B7C8}" type="sibTrans" cxnId="{4710E92F-E6B9-4E70-9092-AAB2D948318C}">
      <dgm:prSet/>
      <dgm:spPr/>
      <dgm:t>
        <a:bodyPr/>
        <a:lstStyle/>
        <a:p>
          <a:endParaRPr lang="en-US"/>
        </a:p>
      </dgm:t>
    </dgm:pt>
    <dgm:pt modelId="{04747E90-34FC-45A6-A280-810ADAD7FE1D}" type="parTrans" cxnId="{4710E92F-E6B9-4E70-9092-AAB2D948318C}">
      <dgm:prSet/>
      <dgm:spPr/>
      <dgm:t>
        <a:bodyPr/>
        <a:lstStyle/>
        <a:p>
          <a:endParaRPr lang="en-US"/>
        </a:p>
      </dgm:t>
    </dgm:pt>
    <dgm:pt modelId="{A2C9D04B-A4C3-4A9B-99F1-F66BCAE62B55}">
      <dgm:prSet phldrT="[Text]"/>
      <dgm:spPr/>
      <dgm:t>
        <a:bodyPr/>
        <a:lstStyle/>
        <a:p>
          <a:pPr algn="ctr">
            <a:spcAft>
              <a:spcPct val="15000"/>
            </a:spcAft>
          </a:pPr>
          <a:r>
            <a:rPr lang="en-US" sz="1300" dirty="0"/>
            <a:t>Repeat in 2-3 minutes if breathing effort does not return</a:t>
          </a:r>
        </a:p>
      </dgm:t>
    </dgm:pt>
    <dgm:pt modelId="{EB846FD6-7EB0-4E4B-A1D6-3E0B1DB506B1}" type="parTrans" cxnId="{080C2A72-59C4-40C5-9ACA-7DC445E287A0}">
      <dgm:prSet/>
      <dgm:spPr/>
      <dgm:t>
        <a:bodyPr/>
        <a:lstStyle/>
        <a:p>
          <a:endParaRPr lang="en-US"/>
        </a:p>
      </dgm:t>
    </dgm:pt>
    <dgm:pt modelId="{CCCDED85-9C94-4E11-BBCC-B4829C344CE0}" type="sibTrans" cxnId="{080C2A72-59C4-40C5-9ACA-7DC445E287A0}">
      <dgm:prSet/>
      <dgm:spPr/>
      <dgm:t>
        <a:bodyPr/>
        <a:lstStyle/>
        <a:p>
          <a:endParaRPr lang="en-US"/>
        </a:p>
      </dgm:t>
    </dgm:pt>
    <dgm:pt modelId="{8B7EF1E6-E9DE-44AD-B561-87B915EA5811}" type="pres">
      <dgm:prSet presAssocID="{6DFB10F0-CCAA-4197-BC2C-B7EF35493620}" presName="Name0" presStyleCnt="0">
        <dgm:presLayoutVars>
          <dgm:chMax val="7"/>
          <dgm:chPref val="5"/>
        </dgm:presLayoutVars>
      </dgm:prSet>
      <dgm:spPr/>
    </dgm:pt>
    <dgm:pt modelId="{A87E0DE3-A4D6-4019-91FB-5E617FF7B137}" type="pres">
      <dgm:prSet presAssocID="{6DFB10F0-CCAA-4197-BC2C-B7EF35493620}" presName="arrowNode" presStyleLbl="node1" presStyleIdx="0" presStyleCnt="1" custAng="10306187"/>
      <dgm:spPr/>
    </dgm:pt>
    <dgm:pt modelId="{53E12B37-FFC0-4F3D-95CC-AA34DC9F474C}" type="pres">
      <dgm:prSet presAssocID="{F3B00BA1-E2E5-4112-9091-3215F154E8C9}" presName="txNode1" presStyleLbl="revTx" presStyleIdx="0" presStyleCnt="7" custScaleX="126946" custLinFactX="100000" custLinFactY="200000" custLinFactNeighborX="140005" custLinFactNeighborY="237500">
        <dgm:presLayoutVars>
          <dgm:bulletEnabled val="1"/>
        </dgm:presLayoutVars>
      </dgm:prSet>
      <dgm:spPr>
        <a:prstGeom prst="borderCallout3">
          <a:avLst/>
        </a:prstGeom>
      </dgm:spPr>
    </dgm:pt>
    <dgm:pt modelId="{E72A8AF1-BCB0-43AC-B2B5-29093E5E12E9}" type="pres">
      <dgm:prSet presAssocID="{DF4704B2-2060-454A-8C90-E79AE6A5A5AD}" presName="txNode2" presStyleLbl="revTx" presStyleIdx="1" presStyleCnt="7" custScaleX="134860" custLinFactY="100000" custLinFactNeighborX="48624" custLinFactNeighborY="165616">
        <dgm:presLayoutVars>
          <dgm:bulletEnabled val="1"/>
        </dgm:presLayoutVars>
      </dgm:prSet>
      <dgm:spPr/>
    </dgm:pt>
    <dgm:pt modelId="{D7A44A9A-B025-4E97-A0E7-08BF0F7C8FA0}" type="pres">
      <dgm:prSet presAssocID="{C12246BA-B3FD-4F70-ADD1-4D2CE062B7C8}" presName="dotNode2" presStyleCnt="0"/>
      <dgm:spPr/>
    </dgm:pt>
    <dgm:pt modelId="{E8AA4F43-210C-44D4-B6D9-72A6F2D2D4A4}" type="pres">
      <dgm:prSet presAssocID="{C12246BA-B3FD-4F70-ADD1-4D2CE062B7C8}" presName="dotRepeatNode" presStyleLbl="fgShp" presStyleIdx="0" presStyleCnt="5" custLinFactX="-300000" custLinFactY="100000" custLinFactNeighborX="-376016" custLinFactNeighborY="156357"/>
      <dgm:spPr/>
    </dgm:pt>
    <dgm:pt modelId="{9E266D40-CF9A-4944-9BA3-72C4977660AD}" type="pres">
      <dgm:prSet presAssocID="{9E29683F-B9A8-43B6-AB97-E71222B9A278}" presName="txNode3" presStyleLbl="revTx" presStyleIdx="2" presStyleCnt="7" custScaleX="126571" custLinFactY="100000" custLinFactNeighborX="28362" custLinFactNeighborY="119929">
        <dgm:presLayoutVars>
          <dgm:bulletEnabled val="1"/>
        </dgm:presLayoutVars>
      </dgm:prSet>
      <dgm:spPr/>
    </dgm:pt>
    <dgm:pt modelId="{2266486E-D90B-41AF-98AC-50859848B639}" type="pres">
      <dgm:prSet presAssocID="{7EF6B64C-9F23-450C-8EA3-999A04CAE840}" presName="dotNode3" presStyleCnt="0"/>
      <dgm:spPr/>
    </dgm:pt>
    <dgm:pt modelId="{AC0F8603-0143-4B80-94ED-159F94E482E5}" type="pres">
      <dgm:prSet presAssocID="{7EF6B64C-9F23-450C-8EA3-999A04CAE840}" presName="dotRepeatNode" presStyleLbl="fgShp" presStyleIdx="1" presStyleCnt="5" custLinFactX="-300000" custLinFactY="276343" custLinFactNeighborX="-396659" custLinFactNeighborY="300000"/>
      <dgm:spPr/>
    </dgm:pt>
    <dgm:pt modelId="{D04BA2EF-93D9-427B-B084-7233DC113499}" type="pres">
      <dgm:prSet presAssocID="{2AFDDE90-C8C0-47D4-B5CB-7FB0EE8DE3EB}" presName="txNode4" presStyleLbl="revTx" presStyleIdx="3" presStyleCnt="7" custScaleX="205228" custScaleY="70665" custLinFactNeighborX="17186" custLinFactNeighborY="80583">
        <dgm:presLayoutVars>
          <dgm:bulletEnabled val="1"/>
        </dgm:presLayoutVars>
      </dgm:prSet>
      <dgm:spPr/>
    </dgm:pt>
    <dgm:pt modelId="{DA84ADDF-D67F-4FD6-8193-15061CA65D1E}" type="pres">
      <dgm:prSet presAssocID="{66805727-8266-40C6-8118-53A08D878E19}" presName="dotNode4" presStyleCnt="0"/>
      <dgm:spPr/>
    </dgm:pt>
    <dgm:pt modelId="{DBF8F28C-D472-4729-9F02-73465FDF0BE2}" type="pres">
      <dgm:prSet presAssocID="{66805727-8266-40C6-8118-53A08D878E19}" presName="dotRepeatNode" presStyleLbl="fgShp" presStyleIdx="2" presStyleCnt="5" custLinFactX="-276082" custLinFactY="309765" custLinFactNeighborX="-300000" custLinFactNeighborY="400000"/>
      <dgm:spPr/>
    </dgm:pt>
    <dgm:pt modelId="{150286F8-96AE-48C0-AB3F-D5CD9B6C1DA4}" type="pres">
      <dgm:prSet presAssocID="{C43EE991-D28F-4638-A6D1-430969DE5F46}" presName="txNode5" presStyleLbl="revTx" presStyleIdx="4" presStyleCnt="7" custScaleX="89273" custLinFactNeighborX="-40867" custLinFactNeighborY="-17196">
        <dgm:presLayoutVars>
          <dgm:bulletEnabled val="1"/>
        </dgm:presLayoutVars>
      </dgm:prSet>
      <dgm:spPr/>
    </dgm:pt>
    <dgm:pt modelId="{7EE51830-66FD-4FB7-938D-C44788157ACE}" type="pres">
      <dgm:prSet presAssocID="{CC81DEA8-21F9-496A-B3AA-68A97B98138C}" presName="dotNode5" presStyleCnt="0"/>
      <dgm:spPr/>
    </dgm:pt>
    <dgm:pt modelId="{C7149FD7-B439-4563-9863-DCC8D51067BF}" type="pres">
      <dgm:prSet presAssocID="{CC81DEA8-21F9-496A-B3AA-68A97B98138C}" presName="dotRepeatNode" presStyleLbl="fgShp" presStyleIdx="3" presStyleCnt="5" custLinFactX="-200000" custLinFactY="300000" custLinFactNeighborX="-201010" custLinFactNeighborY="305309"/>
      <dgm:spPr/>
    </dgm:pt>
    <dgm:pt modelId="{B8A5BF16-6EC5-48C5-8D1A-FDA812447E9B}" type="pres">
      <dgm:prSet presAssocID="{CCA75B94-E37A-48C7-91B5-6C53034B6FBE}" presName="txNode6" presStyleLbl="revTx" presStyleIdx="5" presStyleCnt="7" custScaleX="222910" custLinFactY="-93330" custLinFactNeighborX="-92325" custLinFactNeighborY="-100000">
        <dgm:presLayoutVars>
          <dgm:bulletEnabled val="1"/>
        </dgm:presLayoutVars>
      </dgm:prSet>
      <dgm:spPr/>
    </dgm:pt>
    <dgm:pt modelId="{8043F159-C3D5-435D-9A7A-274D5DF8FE13}" type="pres">
      <dgm:prSet presAssocID="{DFA3F57C-84F9-4DCF-B0D1-BD97CBF4BAEC}" presName="dotNode6" presStyleCnt="0"/>
      <dgm:spPr/>
    </dgm:pt>
    <dgm:pt modelId="{E4ABE064-2334-4E07-8079-5AB3900C9CCD}" type="pres">
      <dgm:prSet presAssocID="{DFA3F57C-84F9-4DCF-B0D1-BD97CBF4BAEC}" presName="dotRepeatNode" presStyleLbl="fgShp" presStyleIdx="4" presStyleCnt="5" custLinFactX="-58323" custLinFactY="200000" custLinFactNeighborX="-100000" custLinFactNeighborY="226606"/>
      <dgm:spPr/>
    </dgm:pt>
    <dgm:pt modelId="{09635486-6B6D-44ED-8034-02CDA8F3DCD7}" type="pres">
      <dgm:prSet presAssocID="{D82CF0D7-90DA-4282-A591-D30E6BA28228}" presName="txNode7" presStyleLbl="revTx" presStyleIdx="6" presStyleCnt="7" custScaleX="158459" custScaleY="96429" custLinFactX="-11469" custLinFactY="-200000" custLinFactNeighborX="-100000" custLinFactNeighborY="-291071">
        <dgm:presLayoutVars>
          <dgm:bulletEnabled val="1"/>
        </dgm:presLayoutVars>
      </dgm:prSet>
      <dgm:spPr/>
    </dgm:pt>
  </dgm:ptLst>
  <dgm:cxnLst>
    <dgm:cxn modelId="{B85B7F03-A487-495C-A160-44B1B7B6096B}" srcId="{6DFB10F0-CCAA-4197-BC2C-B7EF35493620}" destId="{C43EE991-D28F-4638-A6D1-430969DE5F46}" srcOrd="4" destOrd="0" parTransId="{C6FE38A4-DD2E-4685-BF28-75431D50C111}" sibTransId="{CC81DEA8-21F9-496A-B3AA-68A97B98138C}"/>
    <dgm:cxn modelId="{0204B016-FC57-41D6-8F39-A3822094B05B}" type="presOf" srcId="{2AFDDE90-C8C0-47D4-B5CB-7FB0EE8DE3EB}" destId="{D04BA2EF-93D9-427B-B084-7233DC113499}" srcOrd="0" destOrd="0" presId="urn:microsoft.com/office/officeart/2009/3/layout/DescendingProcess"/>
    <dgm:cxn modelId="{BA33DE26-0D01-4469-A0C9-73059E3C7439}" srcId="{6DFB10F0-CCAA-4197-BC2C-B7EF35493620}" destId="{9E29683F-B9A8-43B6-AB97-E71222B9A278}" srcOrd="2" destOrd="0" parTransId="{0A95D0D6-EC53-408E-993C-489F669EC11D}" sibTransId="{7EF6B64C-9F23-450C-8EA3-999A04CAE840}"/>
    <dgm:cxn modelId="{4710E92F-E6B9-4E70-9092-AAB2D948318C}" srcId="{6DFB10F0-CCAA-4197-BC2C-B7EF35493620}" destId="{DF4704B2-2060-454A-8C90-E79AE6A5A5AD}" srcOrd="1" destOrd="0" parTransId="{04747E90-34FC-45A6-A280-810ADAD7FE1D}" sibTransId="{C12246BA-B3FD-4F70-ADD1-4D2CE062B7C8}"/>
    <dgm:cxn modelId="{4FECF23C-19DC-4E20-8989-9DC7D4367C2F}" srcId="{6DFB10F0-CCAA-4197-BC2C-B7EF35493620}" destId="{2AFDDE90-C8C0-47D4-B5CB-7FB0EE8DE3EB}" srcOrd="3" destOrd="0" parTransId="{4FBBBDFC-A08E-4B17-853A-462E16D2CF96}" sibTransId="{66805727-8266-40C6-8118-53A08D878E19}"/>
    <dgm:cxn modelId="{8BA9A45D-5C34-4EC8-8AF7-20D98186E9C3}" srcId="{6DFB10F0-CCAA-4197-BC2C-B7EF35493620}" destId="{F3B00BA1-E2E5-4112-9091-3215F154E8C9}" srcOrd="0" destOrd="0" parTransId="{39F5FBD5-5C2C-4933-962D-9B7FB6EA2A03}" sibTransId="{914B91D8-209D-4DAD-80AF-668D0D34AAFE}"/>
    <dgm:cxn modelId="{70ACB361-B2FD-4D0A-ABF7-5FC1720C214E}" type="presOf" srcId="{DFA3F57C-84F9-4DCF-B0D1-BD97CBF4BAEC}" destId="{E4ABE064-2334-4E07-8079-5AB3900C9CCD}" srcOrd="0" destOrd="0" presId="urn:microsoft.com/office/officeart/2009/3/layout/DescendingProcess"/>
    <dgm:cxn modelId="{270FFD4D-4F55-47A8-99F3-030B62AAC1AB}" srcId="{6DFB10F0-CCAA-4197-BC2C-B7EF35493620}" destId="{FE37BDC2-1039-44FC-8B96-3289F3916C75}" srcOrd="7" destOrd="0" parTransId="{DA4A3EFB-E67E-478B-A605-BFA818910C18}" sibTransId="{2EA8C78B-3819-45FB-A160-30D55AC91BA5}"/>
    <dgm:cxn modelId="{080C2A72-59C4-40C5-9ACA-7DC445E287A0}" srcId="{2AFDDE90-C8C0-47D4-B5CB-7FB0EE8DE3EB}" destId="{A2C9D04B-A4C3-4A9B-99F1-F66BCAE62B55}" srcOrd="0" destOrd="0" parTransId="{EB846FD6-7EB0-4E4B-A1D6-3E0B1DB506B1}" sibTransId="{CCCDED85-9C94-4E11-BBCC-B4829C344CE0}"/>
    <dgm:cxn modelId="{92A7EA82-644E-4FC3-8EE1-A16BE29CEB32}" type="presOf" srcId="{CC81DEA8-21F9-496A-B3AA-68A97B98138C}" destId="{C7149FD7-B439-4563-9863-DCC8D51067BF}" srcOrd="0" destOrd="0" presId="urn:microsoft.com/office/officeart/2009/3/layout/DescendingProcess"/>
    <dgm:cxn modelId="{12D5299A-EB86-4860-BDC1-09525D18C739}" type="presOf" srcId="{9E29683F-B9A8-43B6-AB97-E71222B9A278}" destId="{9E266D40-CF9A-4944-9BA3-72C4977660AD}" srcOrd="0" destOrd="0" presId="urn:microsoft.com/office/officeart/2009/3/layout/DescendingProcess"/>
    <dgm:cxn modelId="{C2F036B6-2FCF-4DE5-9F0B-BB75EFB5F458}" srcId="{6DFB10F0-CCAA-4197-BC2C-B7EF35493620}" destId="{D82CF0D7-90DA-4282-A591-D30E6BA28228}" srcOrd="6" destOrd="0" parTransId="{60B9CE45-3B4F-4EB7-891F-00AA13EA58F9}" sibTransId="{EEB03E50-32FC-44B5-9C36-CB0A0030C066}"/>
    <dgm:cxn modelId="{9DBEF2B8-4A62-4477-AEA5-91C5DDB6B940}" type="presOf" srcId="{6DFB10F0-CCAA-4197-BC2C-B7EF35493620}" destId="{8B7EF1E6-E9DE-44AD-B561-87B915EA5811}" srcOrd="0" destOrd="0" presId="urn:microsoft.com/office/officeart/2009/3/layout/DescendingProcess"/>
    <dgm:cxn modelId="{6F229FBC-9301-44B4-B614-FBA15236A339}" type="presOf" srcId="{F3B00BA1-E2E5-4112-9091-3215F154E8C9}" destId="{53E12B37-FFC0-4F3D-95CC-AA34DC9F474C}" srcOrd="0" destOrd="0" presId="urn:microsoft.com/office/officeart/2009/3/layout/DescendingProcess"/>
    <dgm:cxn modelId="{E478D6CA-83C8-40E1-9B8A-C366A6CE449C}" type="presOf" srcId="{C12246BA-B3FD-4F70-ADD1-4D2CE062B7C8}" destId="{E8AA4F43-210C-44D4-B6D9-72A6F2D2D4A4}" srcOrd="0" destOrd="0" presId="urn:microsoft.com/office/officeart/2009/3/layout/DescendingProcess"/>
    <dgm:cxn modelId="{153C2ACD-B452-4991-BCF6-F3DE76B9BB6B}" type="presOf" srcId="{66805727-8266-40C6-8118-53A08D878E19}" destId="{DBF8F28C-D472-4729-9F02-73465FDF0BE2}" srcOrd="0" destOrd="0" presId="urn:microsoft.com/office/officeart/2009/3/layout/DescendingProcess"/>
    <dgm:cxn modelId="{B3FD53CD-AB5F-4755-A629-EBC8BF76A96D}" type="presOf" srcId="{C43EE991-D28F-4638-A6D1-430969DE5F46}" destId="{150286F8-96AE-48C0-AB3F-D5CD9B6C1DA4}" srcOrd="0" destOrd="0" presId="urn:microsoft.com/office/officeart/2009/3/layout/DescendingProcess"/>
    <dgm:cxn modelId="{FEFA2CCF-2007-487D-8A51-DBF5B729AAAE}" type="presOf" srcId="{DF4704B2-2060-454A-8C90-E79AE6A5A5AD}" destId="{E72A8AF1-BCB0-43AC-B2B5-29093E5E12E9}" srcOrd="0" destOrd="0" presId="urn:microsoft.com/office/officeart/2009/3/layout/DescendingProcess"/>
    <dgm:cxn modelId="{5E87F2DB-7116-45EF-A012-B9037E6D4ED6}" type="presOf" srcId="{CCA75B94-E37A-48C7-91B5-6C53034B6FBE}" destId="{B8A5BF16-6EC5-48C5-8D1A-FDA812447E9B}" srcOrd="0" destOrd="0" presId="urn:microsoft.com/office/officeart/2009/3/layout/DescendingProcess"/>
    <dgm:cxn modelId="{52DD44DD-B47F-448B-A1AC-752381E16B91}" type="presOf" srcId="{D82CF0D7-90DA-4282-A591-D30E6BA28228}" destId="{09635486-6B6D-44ED-8034-02CDA8F3DCD7}" srcOrd="0" destOrd="0" presId="urn:microsoft.com/office/officeart/2009/3/layout/DescendingProcess"/>
    <dgm:cxn modelId="{4B5126EF-518B-4C9C-B0B2-07FA04155171}" type="presOf" srcId="{A2C9D04B-A4C3-4A9B-99F1-F66BCAE62B55}" destId="{D04BA2EF-93D9-427B-B084-7233DC113499}" srcOrd="0" destOrd="1" presId="urn:microsoft.com/office/officeart/2009/3/layout/DescendingProcess"/>
    <dgm:cxn modelId="{06362EFA-886B-43D4-9EC3-3CB6D83DC9A5}" srcId="{6DFB10F0-CCAA-4197-BC2C-B7EF35493620}" destId="{CCA75B94-E37A-48C7-91B5-6C53034B6FBE}" srcOrd="5" destOrd="0" parTransId="{14DEE21A-0F89-4E2F-A8F9-97145476B840}" sibTransId="{DFA3F57C-84F9-4DCF-B0D1-BD97CBF4BAEC}"/>
    <dgm:cxn modelId="{B36EB1FE-5B31-4B60-A09A-15CF8C944921}" type="presOf" srcId="{7EF6B64C-9F23-450C-8EA3-999A04CAE840}" destId="{AC0F8603-0143-4B80-94ED-159F94E482E5}" srcOrd="0" destOrd="0" presId="urn:microsoft.com/office/officeart/2009/3/layout/DescendingProcess"/>
    <dgm:cxn modelId="{63506C9C-0A63-48AA-A1FA-B66867448EBC}" type="presParOf" srcId="{8B7EF1E6-E9DE-44AD-B561-87B915EA5811}" destId="{A87E0DE3-A4D6-4019-91FB-5E617FF7B137}" srcOrd="0" destOrd="0" presId="urn:microsoft.com/office/officeart/2009/3/layout/DescendingProcess"/>
    <dgm:cxn modelId="{F9606DBE-EAA4-48D5-810D-C4D57F19B007}" type="presParOf" srcId="{8B7EF1E6-E9DE-44AD-B561-87B915EA5811}" destId="{53E12B37-FFC0-4F3D-95CC-AA34DC9F474C}" srcOrd="1" destOrd="0" presId="urn:microsoft.com/office/officeart/2009/3/layout/DescendingProcess"/>
    <dgm:cxn modelId="{0069518B-1D96-4813-980F-539B32008C3C}" type="presParOf" srcId="{8B7EF1E6-E9DE-44AD-B561-87B915EA5811}" destId="{E72A8AF1-BCB0-43AC-B2B5-29093E5E12E9}" srcOrd="2" destOrd="0" presId="urn:microsoft.com/office/officeart/2009/3/layout/DescendingProcess"/>
    <dgm:cxn modelId="{5184E595-6C67-46D0-B246-B8C757E13535}" type="presParOf" srcId="{8B7EF1E6-E9DE-44AD-B561-87B915EA5811}" destId="{D7A44A9A-B025-4E97-A0E7-08BF0F7C8FA0}" srcOrd="3" destOrd="0" presId="urn:microsoft.com/office/officeart/2009/3/layout/DescendingProcess"/>
    <dgm:cxn modelId="{82290B5D-1046-48FE-9349-69FB420B0C46}" type="presParOf" srcId="{D7A44A9A-B025-4E97-A0E7-08BF0F7C8FA0}" destId="{E8AA4F43-210C-44D4-B6D9-72A6F2D2D4A4}" srcOrd="0" destOrd="0" presId="urn:microsoft.com/office/officeart/2009/3/layout/DescendingProcess"/>
    <dgm:cxn modelId="{382EA965-CEDE-4285-A718-26D8F9736A8C}" type="presParOf" srcId="{8B7EF1E6-E9DE-44AD-B561-87B915EA5811}" destId="{9E266D40-CF9A-4944-9BA3-72C4977660AD}" srcOrd="4" destOrd="0" presId="urn:microsoft.com/office/officeart/2009/3/layout/DescendingProcess"/>
    <dgm:cxn modelId="{5C74CC8B-2046-45E2-BDA1-16F252C9295B}" type="presParOf" srcId="{8B7EF1E6-E9DE-44AD-B561-87B915EA5811}" destId="{2266486E-D90B-41AF-98AC-50859848B639}" srcOrd="5" destOrd="0" presId="urn:microsoft.com/office/officeart/2009/3/layout/DescendingProcess"/>
    <dgm:cxn modelId="{4D4F886E-2AD4-45FF-8BCF-6ADACC64FDB2}" type="presParOf" srcId="{2266486E-D90B-41AF-98AC-50859848B639}" destId="{AC0F8603-0143-4B80-94ED-159F94E482E5}" srcOrd="0" destOrd="0" presId="urn:microsoft.com/office/officeart/2009/3/layout/DescendingProcess"/>
    <dgm:cxn modelId="{083B21C6-A33A-4A0B-802C-FEDE1928494A}" type="presParOf" srcId="{8B7EF1E6-E9DE-44AD-B561-87B915EA5811}" destId="{D04BA2EF-93D9-427B-B084-7233DC113499}" srcOrd="6" destOrd="0" presId="urn:microsoft.com/office/officeart/2009/3/layout/DescendingProcess"/>
    <dgm:cxn modelId="{6E36A074-AAC7-4352-B5E6-3D0837FAADD7}" type="presParOf" srcId="{8B7EF1E6-E9DE-44AD-B561-87B915EA5811}" destId="{DA84ADDF-D67F-4FD6-8193-15061CA65D1E}" srcOrd="7" destOrd="0" presId="urn:microsoft.com/office/officeart/2009/3/layout/DescendingProcess"/>
    <dgm:cxn modelId="{F629B79D-81A7-4EE9-90FA-390FB101FD23}" type="presParOf" srcId="{DA84ADDF-D67F-4FD6-8193-15061CA65D1E}" destId="{DBF8F28C-D472-4729-9F02-73465FDF0BE2}" srcOrd="0" destOrd="0" presId="urn:microsoft.com/office/officeart/2009/3/layout/DescendingProcess"/>
    <dgm:cxn modelId="{FB76CF84-40CB-41D7-8ED8-A86F036BBEBF}" type="presParOf" srcId="{8B7EF1E6-E9DE-44AD-B561-87B915EA5811}" destId="{150286F8-96AE-48C0-AB3F-D5CD9B6C1DA4}" srcOrd="8" destOrd="0" presId="urn:microsoft.com/office/officeart/2009/3/layout/DescendingProcess"/>
    <dgm:cxn modelId="{20FA63EC-2FDD-4AD4-A749-B93EC0AD80B8}" type="presParOf" srcId="{8B7EF1E6-E9DE-44AD-B561-87B915EA5811}" destId="{7EE51830-66FD-4FB7-938D-C44788157ACE}" srcOrd="9" destOrd="0" presId="urn:microsoft.com/office/officeart/2009/3/layout/DescendingProcess"/>
    <dgm:cxn modelId="{EC0B0544-DA43-4308-BFE4-5FDE767E70D2}" type="presParOf" srcId="{7EE51830-66FD-4FB7-938D-C44788157ACE}" destId="{C7149FD7-B439-4563-9863-DCC8D51067BF}" srcOrd="0" destOrd="0" presId="urn:microsoft.com/office/officeart/2009/3/layout/DescendingProcess"/>
    <dgm:cxn modelId="{072F1BFA-8BAA-4480-A0EE-507860A9A26D}" type="presParOf" srcId="{8B7EF1E6-E9DE-44AD-B561-87B915EA5811}" destId="{B8A5BF16-6EC5-48C5-8D1A-FDA812447E9B}" srcOrd="10" destOrd="0" presId="urn:microsoft.com/office/officeart/2009/3/layout/DescendingProcess"/>
    <dgm:cxn modelId="{4116E0D1-7738-4437-8E52-C9E958D4BC09}" type="presParOf" srcId="{8B7EF1E6-E9DE-44AD-B561-87B915EA5811}" destId="{8043F159-C3D5-435D-9A7A-274D5DF8FE13}" srcOrd="11" destOrd="0" presId="urn:microsoft.com/office/officeart/2009/3/layout/DescendingProcess"/>
    <dgm:cxn modelId="{8A835EB4-9580-4E98-85C4-5F00D44718FD}" type="presParOf" srcId="{8043F159-C3D5-435D-9A7A-274D5DF8FE13}" destId="{E4ABE064-2334-4E07-8079-5AB3900C9CCD}" srcOrd="0" destOrd="0" presId="urn:microsoft.com/office/officeart/2009/3/layout/DescendingProcess"/>
    <dgm:cxn modelId="{B3D09BF8-B543-4354-8418-AC85605F074B}" type="presParOf" srcId="{8B7EF1E6-E9DE-44AD-B561-87B915EA5811}" destId="{09635486-6B6D-44ED-8034-02CDA8F3DCD7}" srcOrd="12"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E0DE3-A4D6-4019-91FB-5E617FF7B137}">
      <dsp:nvSpPr>
        <dsp:cNvPr id="0" name=""/>
        <dsp:cNvSpPr/>
      </dsp:nvSpPr>
      <dsp:spPr>
        <a:xfrm rot="4396374">
          <a:off x="1788848" y="993190"/>
          <a:ext cx="4308615" cy="3004721"/>
        </a:xfrm>
        <a:prstGeom prst="swooshArrow">
          <a:avLst>
            <a:gd name="adj1" fmla="val 16310"/>
            <a:gd name="adj2" fmla="val 313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0F8603-0143-4B80-94ED-159F94E482E5}">
      <dsp:nvSpPr>
        <dsp:cNvPr id="0" name=""/>
        <dsp:cNvSpPr/>
      </dsp:nvSpPr>
      <dsp:spPr>
        <a:xfrm>
          <a:off x="3257379" y="1289700"/>
          <a:ext cx="108806" cy="108806"/>
        </a:xfrm>
        <a:prstGeom prst="ellipse">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AA4F43-210C-44D4-B6D9-72A6F2D2D4A4}">
      <dsp:nvSpPr>
        <dsp:cNvPr id="0" name=""/>
        <dsp:cNvSpPr/>
      </dsp:nvSpPr>
      <dsp:spPr>
        <a:xfrm>
          <a:off x="3778949" y="1654550"/>
          <a:ext cx="108806" cy="108806"/>
        </a:xfrm>
        <a:prstGeom prst="ellipse">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F8F28C-D472-4729-9F02-73465FDF0BE2}">
      <dsp:nvSpPr>
        <dsp:cNvPr id="0" name=""/>
        <dsp:cNvSpPr/>
      </dsp:nvSpPr>
      <dsp:spPr>
        <a:xfrm>
          <a:off x="4218166" y="2079792"/>
          <a:ext cx="108806" cy="108806"/>
        </a:xfrm>
        <a:prstGeom prst="ellipse">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E12B37-FFC0-4F3D-95CC-AA34DC9F474C}">
      <dsp:nvSpPr>
        <dsp:cNvPr id="0" name=""/>
        <dsp:cNvSpPr/>
      </dsp:nvSpPr>
      <dsp:spPr>
        <a:xfrm>
          <a:off x="381006" y="76200"/>
          <a:ext cx="3006562" cy="798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ctr" defTabSz="933450">
            <a:lnSpc>
              <a:spcPct val="90000"/>
            </a:lnSpc>
            <a:spcBef>
              <a:spcPct val="0"/>
            </a:spcBef>
            <a:spcAft>
              <a:spcPct val="35000"/>
            </a:spcAft>
            <a:buNone/>
          </a:pPr>
          <a:r>
            <a:rPr lang="en-US" sz="2100" kern="1200" dirty="0"/>
            <a:t>Ingestion of excess heroin/opioid</a:t>
          </a:r>
        </a:p>
      </dsp:txBody>
      <dsp:txXfrm>
        <a:off x="381006" y="76200"/>
        <a:ext cx="3006562" cy="798576"/>
      </dsp:txXfrm>
    </dsp:sp>
    <dsp:sp modelId="{074BA612-22BA-435D-9D12-8339080A6374}">
      <dsp:nvSpPr>
        <dsp:cNvPr id="0" name=""/>
        <dsp:cNvSpPr/>
      </dsp:nvSpPr>
      <dsp:spPr>
        <a:xfrm>
          <a:off x="3915705" y="944815"/>
          <a:ext cx="3074518" cy="798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l" defTabSz="933450">
            <a:lnSpc>
              <a:spcPct val="90000"/>
            </a:lnSpc>
            <a:spcBef>
              <a:spcPct val="0"/>
            </a:spcBef>
            <a:spcAft>
              <a:spcPct val="35000"/>
            </a:spcAft>
            <a:buNone/>
          </a:pPr>
          <a:r>
            <a:rPr lang="en-US" sz="2100" kern="1200" dirty="0"/>
            <a:t>Breathing effort slows</a:t>
          </a:r>
        </a:p>
      </dsp:txBody>
      <dsp:txXfrm>
        <a:off x="3915705" y="944815"/>
        <a:ext cx="3074518" cy="798576"/>
      </dsp:txXfrm>
    </dsp:sp>
    <dsp:sp modelId="{F877F0F4-91AF-4BEF-9ACB-FD015F4895CA}">
      <dsp:nvSpPr>
        <dsp:cNvPr id="0" name=""/>
        <dsp:cNvSpPr/>
      </dsp:nvSpPr>
      <dsp:spPr>
        <a:xfrm>
          <a:off x="990596" y="1371602"/>
          <a:ext cx="2525788" cy="798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r" defTabSz="933450">
            <a:lnSpc>
              <a:spcPct val="90000"/>
            </a:lnSpc>
            <a:spcBef>
              <a:spcPct val="0"/>
            </a:spcBef>
            <a:spcAft>
              <a:spcPct val="35000"/>
            </a:spcAft>
            <a:buNone/>
          </a:pPr>
          <a:r>
            <a:rPr lang="en-US" sz="2100" kern="1200" dirty="0"/>
            <a:t>Loss of consciousness</a:t>
          </a:r>
        </a:p>
      </dsp:txBody>
      <dsp:txXfrm>
        <a:off x="990596" y="1371602"/>
        <a:ext cx="2525788" cy="798576"/>
      </dsp:txXfrm>
    </dsp:sp>
    <dsp:sp modelId="{C7149FD7-B439-4563-9863-DCC8D51067BF}">
      <dsp:nvSpPr>
        <dsp:cNvPr id="0" name=""/>
        <dsp:cNvSpPr/>
      </dsp:nvSpPr>
      <dsp:spPr>
        <a:xfrm>
          <a:off x="4598088" y="2549954"/>
          <a:ext cx="108806" cy="108806"/>
        </a:xfrm>
        <a:prstGeom prst="ellipse">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4BA2EF-93D9-427B-B084-7233DC113499}">
      <dsp:nvSpPr>
        <dsp:cNvPr id="0" name=""/>
        <dsp:cNvSpPr/>
      </dsp:nvSpPr>
      <dsp:spPr>
        <a:xfrm>
          <a:off x="4724403" y="1676403"/>
          <a:ext cx="4179417" cy="798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l" defTabSz="933450">
            <a:lnSpc>
              <a:spcPct val="90000"/>
            </a:lnSpc>
            <a:spcBef>
              <a:spcPct val="0"/>
            </a:spcBef>
            <a:spcAft>
              <a:spcPct val="35000"/>
            </a:spcAft>
            <a:buNone/>
          </a:pPr>
          <a:r>
            <a:rPr lang="en-US" sz="2100" kern="1200" dirty="0"/>
            <a:t>Slowing of breathing deprives brain, heart, and body of oxygen</a:t>
          </a:r>
        </a:p>
      </dsp:txBody>
      <dsp:txXfrm>
        <a:off x="4724403" y="1676403"/>
        <a:ext cx="4179417" cy="798576"/>
      </dsp:txXfrm>
    </dsp:sp>
    <dsp:sp modelId="{150286F8-96AE-48C0-AB3F-D5CD9B6C1DA4}">
      <dsp:nvSpPr>
        <dsp:cNvPr id="0" name=""/>
        <dsp:cNvSpPr/>
      </dsp:nvSpPr>
      <dsp:spPr>
        <a:xfrm>
          <a:off x="805349" y="2296162"/>
          <a:ext cx="3441731" cy="798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r" defTabSz="889000">
            <a:lnSpc>
              <a:spcPct val="90000"/>
            </a:lnSpc>
            <a:spcBef>
              <a:spcPct val="0"/>
            </a:spcBef>
            <a:spcAft>
              <a:spcPct val="35000"/>
            </a:spcAft>
            <a:buNone/>
          </a:pPr>
          <a:r>
            <a:rPr lang="en-US" sz="2000" kern="1200" dirty="0"/>
            <a:t>Irreversible damage occurs to brain and other organs</a:t>
          </a:r>
        </a:p>
      </dsp:txBody>
      <dsp:txXfrm>
        <a:off x="805349" y="2296162"/>
        <a:ext cx="3441731" cy="798576"/>
      </dsp:txXfrm>
    </dsp:sp>
    <dsp:sp modelId="{E4ABE064-2334-4E07-8079-5AB3900C9CCD}">
      <dsp:nvSpPr>
        <dsp:cNvPr id="0" name=""/>
        <dsp:cNvSpPr/>
      </dsp:nvSpPr>
      <dsp:spPr>
        <a:xfrm>
          <a:off x="4904442" y="3029598"/>
          <a:ext cx="108806" cy="108806"/>
        </a:xfrm>
        <a:prstGeom prst="ellipse">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A5BF16-6EC5-48C5-8D1A-FDA812447E9B}">
      <dsp:nvSpPr>
        <dsp:cNvPr id="0" name=""/>
        <dsp:cNvSpPr/>
      </dsp:nvSpPr>
      <dsp:spPr>
        <a:xfrm>
          <a:off x="5333994" y="2667001"/>
          <a:ext cx="2851720" cy="798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35000"/>
            </a:spcAft>
            <a:buNone/>
          </a:pPr>
          <a:r>
            <a:rPr lang="en-US" sz="2000" kern="1200" dirty="0"/>
            <a:t>Cardiac arrest occurs</a:t>
          </a:r>
        </a:p>
      </dsp:txBody>
      <dsp:txXfrm>
        <a:off x="5333994" y="2667001"/>
        <a:ext cx="2851720" cy="798576"/>
      </dsp:txXfrm>
    </dsp:sp>
    <dsp:sp modelId="{C4BE27F3-8865-4E2F-BEF9-B3F8408B0696}">
      <dsp:nvSpPr>
        <dsp:cNvPr id="0" name=""/>
        <dsp:cNvSpPr/>
      </dsp:nvSpPr>
      <dsp:spPr>
        <a:xfrm>
          <a:off x="4245118" y="4192525"/>
          <a:ext cx="2745106" cy="798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t" anchorCtr="0">
          <a:noAutofit/>
        </a:bodyPr>
        <a:lstStyle/>
        <a:p>
          <a:pPr marL="0" lvl="0" indent="0" algn="ctr" defTabSz="889000">
            <a:lnSpc>
              <a:spcPct val="90000"/>
            </a:lnSpc>
            <a:spcBef>
              <a:spcPct val="0"/>
            </a:spcBef>
            <a:spcAft>
              <a:spcPct val="35000"/>
            </a:spcAft>
            <a:buNone/>
          </a:pPr>
          <a:r>
            <a:rPr lang="en-US" sz="2000" kern="1200" dirty="0"/>
            <a:t>Death</a:t>
          </a:r>
        </a:p>
      </dsp:txBody>
      <dsp:txXfrm>
        <a:off x="4245118" y="4192525"/>
        <a:ext cx="2745106" cy="7985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E0DE3-A4D6-4019-91FB-5E617FF7B137}">
      <dsp:nvSpPr>
        <dsp:cNvPr id="0" name=""/>
        <dsp:cNvSpPr/>
      </dsp:nvSpPr>
      <dsp:spPr>
        <a:xfrm rot="14702561">
          <a:off x="1740033" y="1061424"/>
          <a:ext cx="4604625" cy="3211151"/>
        </a:xfrm>
        <a:prstGeom prst="swooshArrow">
          <a:avLst>
            <a:gd name="adj1" fmla="val 16310"/>
            <a:gd name="adj2" fmla="val 313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AA4F43-210C-44D4-B6D9-72A6F2D2D4A4}">
      <dsp:nvSpPr>
        <dsp:cNvPr id="0" name=""/>
        <dsp:cNvSpPr/>
      </dsp:nvSpPr>
      <dsp:spPr>
        <a:xfrm>
          <a:off x="2523374" y="1676400"/>
          <a:ext cx="116281" cy="116281"/>
        </a:xfrm>
        <a:prstGeom prst="ellipse">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0F8603-0143-4B80-94ED-159F94E482E5}">
      <dsp:nvSpPr>
        <dsp:cNvPr id="0" name=""/>
        <dsp:cNvSpPr/>
      </dsp:nvSpPr>
      <dsp:spPr>
        <a:xfrm>
          <a:off x="3056773" y="2438399"/>
          <a:ext cx="116281" cy="116281"/>
        </a:xfrm>
        <a:prstGeom prst="ellipse">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F8F28C-D472-4729-9F02-73465FDF0BE2}">
      <dsp:nvSpPr>
        <dsp:cNvPr id="0" name=""/>
        <dsp:cNvSpPr/>
      </dsp:nvSpPr>
      <dsp:spPr>
        <a:xfrm>
          <a:off x="3666374" y="3048001"/>
          <a:ext cx="116281" cy="116281"/>
        </a:xfrm>
        <a:prstGeom prst="ellipse">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E12B37-FFC0-4F3D-95CC-AA34DC9F474C}">
      <dsp:nvSpPr>
        <dsp:cNvPr id="0" name=""/>
        <dsp:cNvSpPr/>
      </dsp:nvSpPr>
      <dsp:spPr>
        <a:xfrm>
          <a:off x="6349222" y="3733800"/>
          <a:ext cx="2755918" cy="853440"/>
        </a:xfrm>
        <a:prstGeom prst="borderCallout3">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b" anchorCtr="0">
          <a:noAutofit/>
        </a:bodyPr>
        <a:lstStyle/>
        <a:p>
          <a:pPr marL="0" lvl="0" indent="0" algn="ctr" defTabSz="889000">
            <a:lnSpc>
              <a:spcPct val="90000"/>
            </a:lnSpc>
            <a:spcBef>
              <a:spcPct val="0"/>
            </a:spcBef>
            <a:spcAft>
              <a:spcPct val="35000"/>
            </a:spcAft>
            <a:buNone/>
          </a:pPr>
          <a:r>
            <a:rPr lang="en-US" sz="2000" kern="1200" dirty="0"/>
            <a:t>Recognize a potential opioid overdose</a:t>
          </a:r>
        </a:p>
      </dsp:txBody>
      <dsp:txXfrm>
        <a:off x="6349222" y="3733800"/>
        <a:ext cx="2755918" cy="853440"/>
      </dsp:txXfrm>
    </dsp:sp>
    <dsp:sp modelId="{E72A8AF1-BCB0-43AC-B2B5-29093E5E12E9}">
      <dsp:nvSpPr>
        <dsp:cNvPr id="0" name=""/>
        <dsp:cNvSpPr/>
      </dsp:nvSpPr>
      <dsp:spPr>
        <a:xfrm>
          <a:off x="5037963" y="3276599"/>
          <a:ext cx="4431154" cy="85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Check for pulse, </a:t>
          </a:r>
          <a:r>
            <a:rPr lang="en-US" sz="2050" b="1" u="sng" kern="1200" dirty="0">
              <a:effectLst>
                <a:outerShdw blurRad="38100" dist="38100" dir="2700000" algn="tl">
                  <a:srgbClr val="000000">
                    <a:alpha val="43137"/>
                  </a:srgbClr>
                </a:outerShdw>
              </a:effectLst>
            </a:rPr>
            <a:t>if no pulse, begin CPR</a:t>
          </a:r>
        </a:p>
      </dsp:txBody>
      <dsp:txXfrm>
        <a:off x="5037963" y="3276599"/>
        <a:ext cx="4431154" cy="853440"/>
      </dsp:txXfrm>
    </dsp:sp>
    <dsp:sp modelId="{9E266D40-CF9A-4944-9BA3-72C4977660AD}">
      <dsp:nvSpPr>
        <dsp:cNvPr id="0" name=""/>
        <dsp:cNvSpPr/>
      </dsp:nvSpPr>
      <dsp:spPr>
        <a:xfrm>
          <a:off x="1723270" y="3276603"/>
          <a:ext cx="2450720" cy="85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Notify medical responders of possible overdose</a:t>
          </a:r>
        </a:p>
      </dsp:txBody>
      <dsp:txXfrm>
        <a:off x="1723270" y="3276603"/>
        <a:ext cx="2450720" cy="853440"/>
      </dsp:txXfrm>
    </dsp:sp>
    <dsp:sp modelId="{C7149FD7-B439-4563-9863-DCC8D51067BF}">
      <dsp:nvSpPr>
        <dsp:cNvPr id="0" name=""/>
        <dsp:cNvSpPr/>
      </dsp:nvSpPr>
      <dsp:spPr>
        <a:xfrm>
          <a:off x="4275974" y="3429001"/>
          <a:ext cx="116281" cy="116281"/>
        </a:xfrm>
        <a:prstGeom prst="ellipse">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4BA2EF-93D9-427B-B084-7233DC113499}">
      <dsp:nvSpPr>
        <dsp:cNvPr id="0" name=""/>
        <dsp:cNvSpPr/>
      </dsp:nvSpPr>
      <dsp:spPr>
        <a:xfrm>
          <a:off x="4199772" y="2667004"/>
          <a:ext cx="4696203" cy="603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t" anchorCtr="0">
          <a:noAutofit/>
        </a:bodyPr>
        <a:lstStyle/>
        <a:p>
          <a:pPr marL="0" lvl="0" indent="0" algn="ctr" defTabSz="889000">
            <a:lnSpc>
              <a:spcPct val="90000"/>
            </a:lnSpc>
            <a:spcBef>
              <a:spcPct val="0"/>
            </a:spcBef>
            <a:spcAft>
              <a:spcPts val="0"/>
            </a:spcAft>
            <a:buNone/>
          </a:pPr>
          <a:r>
            <a:rPr lang="en-US" sz="2000" kern="1200" dirty="0"/>
            <a:t>Administer naloxone (Narcan Nasal Spray)</a:t>
          </a:r>
        </a:p>
        <a:p>
          <a:pPr marL="114300" lvl="1" indent="-114300" algn="ctr" defTabSz="577850">
            <a:lnSpc>
              <a:spcPct val="90000"/>
            </a:lnSpc>
            <a:spcBef>
              <a:spcPct val="0"/>
            </a:spcBef>
            <a:spcAft>
              <a:spcPct val="15000"/>
            </a:spcAft>
            <a:buChar char="•"/>
          </a:pPr>
          <a:r>
            <a:rPr lang="en-US" sz="1300" kern="1200" dirty="0"/>
            <a:t>Repeat in 2-3 minutes if breathing effort does not return</a:t>
          </a:r>
        </a:p>
      </dsp:txBody>
      <dsp:txXfrm>
        <a:off x="4199772" y="2667004"/>
        <a:ext cx="4696203" cy="603083"/>
      </dsp:txXfrm>
    </dsp:sp>
    <dsp:sp modelId="{150286F8-96AE-48C0-AB3F-D5CD9B6C1DA4}">
      <dsp:nvSpPr>
        <dsp:cNvPr id="0" name=""/>
        <dsp:cNvSpPr/>
      </dsp:nvSpPr>
      <dsp:spPr>
        <a:xfrm>
          <a:off x="389786" y="2209803"/>
          <a:ext cx="2619002" cy="85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Rescue breathing</a:t>
          </a:r>
          <a:br>
            <a:rPr lang="en-US" sz="2200" kern="1200" dirty="0"/>
          </a:br>
          <a:r>
            <a:rPr lang="en-US" sz="1800" kern="1200" dirty="0"/>
            <a:t>(1 breath every 6 seconds)</a:t>
          </a:r>
        </a:p>
      </dsp:txBody>
      <dsp:txXfrm>
        <a:off x="389786" y="2209803"/>
        <a:ext cx="2619002" cy="853440"/>
      </dsp:txXfrm>
    </dsp:sp>
    <dsp:sp modelId="{E4ABE064-2334-4E07-8079-5AB3900C9CCD}">
      <dsp:nvSpPr>
        <dsp:cNvPr id="0" name=""/>
        <dsp:cNvSpPr/>
      </dsp:nvSpPr>
      <dsp:spPr>
        <a:xfrm>
          <a:off x="4885574" y="3733800"/>
          <a:ext cx="116281" cy="116281"/>
        </a:xfrm>
        <a:prstGeom prst="ellipse">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A5BF16-6EC5-48C5-8D1A-FDA812447E9B}">
      <dsp:nvSpPr>
        <dsp:cNvPr id="0" name=""/>
        <dsp:cNvSpPr/>
      </dsp:nvSpPr>
      <dsp:spPr>
        <a:xfrm>
          <a:off x="2980569" y="1219203"/>
          <a:ext cx="3792916" cy="85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Place in Recovery Position</a:t>
          </a:r>
          <a:br>
            <a:rPr lang="en-US" sz="1700" kern="1200" dirty="0"/>
          </a:br>
          <a:r>
            <a:rPr lang="en-US" sz="1100" kern="1200" dirty="0"/>
            <a:t>(If breathing effort returns or you must leave the victim)</a:t>
          </a:r>
        </a:p>
      </dsp:txBody>
      <dsp:txXfrm>
        <a:off x="2980569" y="1219203"/>
        <a:ext cx="3792916" cy="853440"/>
      </dsp:txXfrm>
    </dsp:sp>
    <dsp:sp modelId="{09635486-6B6D-44ED-8034-02CDA8F3DCD7}">
      <dsp:nvSpPr>
        <dsp:cNvPr id="0" name=""/>
        <dsp:cNvSpPr/>
      </dsp:nvSpPr>
      <dsp:spPr>
        <a:xfrm>
          <a:off x="237380" y="304801"/>
          <a:ext cx="4648711" cy="822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t" anchorCtr="0">
          <a:noAutofit/>
        </a:bodyPr>
        <a:lstStyle/>
        <a:p>
          <a:pPr marL="0" lvl="0" indent="0" algn="ctr" defTabSz="977900">
            <a:lnSpc>
              <a:spcPct val="90000"/>
            </a:lnSpc>
            <a:spcBef>
              <a:spcPct val="0"/>
            </a:spcBef>
            <a:spcAft>
              <a:spcPts val="600"/>
            </a:spcAft>
            <a:buNone/>
          </a:pPr>
          <a:r>
            <a:rPr lang="en-US" sz="2200" kern="1200" dirty="0"/>
            <a:t>Provide care until EMS arrives</a:t>
          </a:r>
        </a:p>
        <a:p>
          <a:pPr marL="0" lvl="0" indent="0" algn="ctr" defTabSz="977900">
            <a:lnSpc>
              <a:spcPct val="90000"/>
            </a:lnSpc>
            <a:spcBef>
              <a:spcPct val="0"/>
            </a:spcBef>
            <a:spcAft>
              <a:spcPts val="600"/>
            </a:spcAft>
            <a:buNone/>
          </a:pPr>
          <a:r>
            <a:rPr lang="en-US" sz="1300" kern="1200" dirty="0"/>
            <a:t>Inform EMS of interventions and complete report per departmental policy</a:t>
          </a:r>
        </a:p>
      </dsp:txBody>
      <dsp:txXfrm>
        <a:off x="237380" y="304801"/>
        <a:ext cx="4648711" cy="822963"/>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1"/>
            <a:ext cx="3038145" cy="464205"/>
          </a:xfrm>
          <a:prstGeom prst="rect">
            <a:avLst/>
          </a:prstGeom>
        </p:spPr>
        <p:txBody>
          <a:bodyPr vert="horz" lIns="88139" tIns="44070" rIns="88139" bIns="44070" rtlCol="0"/>
          <a:lstStyle>
            <a:lvl1pPr algn="r">
              <a:defRPr sz="1200"/>
            </a:lvl1pPr>
          </a:lstStyle>
          <a:p>
            <a:fld id="{24F23005-5A1E-49E7-8843-CDD69C069217}" type="datetimeFigureOut">
              <a:rPr lang="en-US" smtClean="0"/>
              <a:t>4/25/2019</a:t>
            </a:fld>
            <a:endParaRPr lang="en-US"/>
          </a:p>
        </p:txBody>
      </p:sp>
      <p:sp>
        <p:nvSpPr>
          <p:cNvPr id="4" name="Footer Placeholder 3"/>
          <p:cNvSpPr>
            <a:spLocks noGrp="1"/>
          </p:cNvSpPr>
          <p:nvPr>
            <p:ph type="ftr" sz="quarter" idx="2"/>
          </p:nvPr>
        </p:nvSpPr>
        <p:spPr>
          <a:xfrm>
            <a:off x="0" y="8830659"/>
            <a:ext cx="3038145" cy="464205"/>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9"/>
            <a:ext cx="3038145" cy="464205"/>
          </a:xfrm>
          <a:prstGeom prst="rect">
            <a:avLst/>
          </a:prstGeom>
        </p:spPr>
        <p:txBody>
          <a:bodyPr vert="horz" lIns="88139" tIns="44070" rIns="88139" bIns="44070" rtlCol="0" anchor="b"/>
          <a:lstStyle>
            <a:lvl1pPr algn="r">
              <a:defRPr sz="1200"/>
            </a:lvl1pPr>
          </a:lstStyle>
          <a:p>
            <a:fld id="{E78E5407-CDAF-4E18-91FD-6DE8401CB26F}" type="slidenum">
              <a:rPr lang="en-US" smtClean="0"/>
              <a:t>‹#›</a:t>
            </a:fld>
            <a:endParaRPr lang="en-US"/>
          </a:p>
        </p:txBody>
      </p:sp>
    </p:spTree>
    <p:extLst>
      <p:ext uri="{BB962C8B-B14F-4D97-AF65-F5344CB8AC3E}">
        <p14:creationId xmlns:p14="http://schemas.microsoft.com/office/powerpoint/2010/main" val="3620563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E542A217-F6D5-476B-AFF3-38A07682CD8E}" type="datetimeFigureOut">
              <a:rPr lang="en-US" smtClean="0"/>
              <a:t>4/25/2019</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E26EDB5B-B9B7-448D-A059-AB466C345F08}" type="slidenum">
              <a:rPr lang="en-US" smtClean="0"/>
              <a:t>‹#›</a:t>
            </a:fld>
            <a:endParaRPr lang="en-US"/>
          </a:p>
        </p:txBody>
      </p:sp>
    </p:spTree>
    <p:extLst>
      <p:ext uri="{BB962C8B-B14F-4D97-AF65-F5344CB8AC3E}">
        <p14:creationId xmlns:p14="http://schemas.microsoft.com/office/powerpoint/2010/main" val="2852266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6EDB5B-B9B7-448D-A059-AB466C345F08}" type="slidenum">
              <a:rPr lang="en-US" smtClean="0"/>
              <a:t>7</a:t>
            </a:fld>
            <a:endParaRPr lang="en-US"/>
          </a:p>
        </p:txBody>
      </p:sp>
    </p:spTree>
    <p:extLst>
      <p:ext uri="{BB962C8B-B14F-4D97-AF65-F5344CB8AC3E}">
        <p14:creationId xmlns:p14="http://schemas.microsoft.com/office/powerpoint/2010/main" val="669629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6EDB5B-B9B7-448D-A059-AB466C345F08}" type="slidenum">
              <a:rPr lang="en-US" smtClean="0"/>
              <a:t>8</a:t>
            </a:fld>
            <a:endParaRPr lang="en-US"/>
          </a:p>
        </p:txBody>
      </p:sp>
    </p:spTree>
    <p:extLst>
      <p:ext uri="{BB962C8B-B14F-4D97-AF65-F5344CB8AC3E}">
        <p14:creationId xmlns:p14="http://schemas.microsoft.com/office/powerpoint/2010/main" val="6696291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8"/>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2"/>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6"/>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 name="Freeform 10"/>
            <p:cNvSpPr>
              <a:spLocks/>
            </p:cNvSpPr>
            <p:nvPr/>
          </p:nvSpPr>
          <p:spPr bwMode="hidden">
            <a:xfrm>
              <a:off x="-3905250" y="4294188"/>
              <a:ext cx="13011150" cy="1892300"/>
            </a:xfrm>
            <a:custGeom>
              <a:avLst/>
              <a:gdLst>
                <a:gd name="T0" fmla="*/ 13004800 w 8196"/>
                <a:gd name="T1" fmla="*/ 812800 h 1192"/>
                <a:gd name="T2" fmla="*/ 12763500 w 8196"/>
                <a:gd name="T3" fmla="*/ 904875 h 1192"/>
                <a:gd name="T4" fmla="*/ 12506325 w 8196"/>
                <a:gd name="T5" fmla="*/ 984250 h 1192"/>
                <a:gd name="T6" fmla="*/ 12233275 w 8196"/>
                <a:gd name="T7" fmla="*/ 1057275 h 1192"/>
                <a:gd name="T8" fmla="*/ 11941175 w 8196"/>
                <a:gd name="T9" fmla="*/ 1114425 h 1192"/>
                <a:gd name="T10" fmla="*/ 11623675 w 8196"/>
                <a:gd name="T11" fmla="*/ 1158875 h 1192"/>
                <a:gd name="T12" fmla="*/ 11280775 w 8196"/>
                <a:gd name="T13" fmla="*/ 1190625 h 1192"/>
                <a:gd name="T14" fmla="*/ 10909300 w 8196"/>
                <a:gd name="T15" fmla="*/ 1209675 h 1192"/>
                <a:gd name="T16" fmla="*/ 10506075 w 8196"/>
                <a:gd name="T17" fmla="*/ 1206500 h 1192"/>
                <a:gd name="T18" fmla="*/ 10067925 w 8196"/>
                <a:gd name="T19" fmla="*/ 1190625 h 1192"/>
                <a:gd name="T20" fmla="*/ 9591675 w 8196"/>
                <a:gd name="T21" fmla="*/ 1152525 h 1192"/>
                <a:gd name="T22" fmla="*/ 9074150 w 8196"/>
                <a:gd name="T23" fmla="*/ 1095375 h 1192"/>
                <a:gd name="T24" fmla="*/ 8515350 w 8196"/>
                <a:gd name="T25" fmla="*/ 1019175 h 1192"/>
                <a:gd name="T26" fmla="*/ 7908925 w 8196"/>
                <a:gd name="T27" fmla="*/ 917575 h 1192"/>
                <a:gd name="T28" fmla="*/ 7251700 w 8196"/>
                <a:gd name="T29" fmla="*/ 793750 h 1192"/>
                <a:gd name="T30" fmla="*/ 6543675 w 8196"/>
                <a:gd name="T31" fmla="*/ 644525 h 1192"/>
                <a:gd name="T32" fmla="*/ 5778500 w 8196"/>
                <a:gd name="T33" fmla="*/ 469900 h 1192"/>
                <a:gd name="T34" fmla="*/ 5391150 w 8196"/>
                <a:gd name="T35" fmla="*/ 381000 h 1192"/>
                <a:gd name="T36" fmla="*/ 4657725 w 8196"/>
                <a:gd name="T37" fmla="*/ 234950 h 1192"/>
                <a:gd name="T38" fmla="*/ 3987800 w 8196"/>
                <a:gd name="T39" fmla="*/ 130175 h 1192"/>
                <a:gd name="T40" fmla="*/ 3375025 w 8196"/>
                <a:gd name="T41" fmla="*/ 57150 h 1192"/>
                <a:gd name="T42" fmla="*/ 2819400 w 8196"/>
                <a:gd name="T43" fmla="*/ 15875 h 1192"/>
                <a:gd name="T44" fmla="*/ 2320925 w 8196"/>
                <a:gd name="T45" fmla="*/ 0 h 1192"/>
                <a:gd name="T46" fmla="*/ 1876425 w 8196"/>
                <a:gd name="T47" fmla="*/ 6350 h 1192"/>
                <a:gd name="T48" fmla="*/ 1482725 w 8196"/>
                <a:gd name="T49" fmla="*/ 31750 h 1192"/>
                <a:gd name="T50" fmla="*/ 1136650 w 8196"/>
                <a:gd name="T51" fmla="*/ 69850 h 1192"/>
                <a:gd name="T52" fmla="*/ 841375 w 8196"/>
                <a:gd name="T53" fmla="*/ 117475 h 1192"/>
                <a:gd name="T54" fmla="*/ 593725 w 8196"/>
                <a:gd name="T55" fmla="*/ 171450 h 1192"/>
                <a:gd name="T56" fmla="*/ 393700 w 8196"/>
                <a:gd name="T57" fmla="*/ 228600 h 1192"/>
                <a:gd name="T58" fmla="*/ 234950 w 8196"/>
                <a:gd name="T59" fmla="*/ 279400 h 1192"/>
                <a:gd name="T60" fmla="*/ 76200 w 8196"/>
                <a:gd name="T61" fmla="*/ 342900 h 1192"/>
                <a:gd name="T62" fmla="*/ 0 w 8196"/>
                <a:gd name="T63" fmla="*/ 381000 h 1192"/>
                <a:gd name="T64" fmla="*/ 13004800 w 8196"/>
                <a:gd name="T65" fmla="*/ 1892300 h 1192"/>
                <a:gd name="T66" fmla="*/ 13011150 w 8196"/>
                <a:gd name="T67" fmla="*/ 1882775 h 1192"/>
                <a:gd name="T68" fmla="*/ 13011150 w 8196"/>
                <a:gd name="T69" fmla="*/ 809625 h 1192"/>
                <a:gd name="T70" fmla="*/ 13004800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1" name="Picture 26"/>
          <p:cNvPicPr>
            <a:picLocks noChangeAspect="1"/>
          </p:cNvPicPr>
          <p:nvPr userDrawn="1"/>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211138" y="5486400"/>
            <a:ext cx="1539875"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Date Placeholder 3"/>
          <p:cNvSpPr>
            <a:spLocks noGrp="1"/>
          </p:cNvSpPr>
          <p:nvPr>
            <p:ph type="dt" sz="half" idx="10"/>
          </p:nvPr>
        </p:nvSpPr>
        <p:spPr/>
        <p:txBody>
          <a:bodyPr/>
          <a:lstStyle>
            <a:lvl1pPr>
              <a:defRPr/>
            </a:lvl1pPr>
          </a:lstStyle>
          <a:p>
            <a:pPr>
              <a:defRPr/>
            </a:pPr>
            <a:fld id="{A2A71443-E636-4162-8901-06DF4995801D}" type="datetimeFigureOut">
              <a:rPr lang="en-US"/>
              <a:pPr>
                <a:defRPr/>
              </a:pPr>
              <a:t>4/25/2019</a:t>
            </a:fld>
            <a:endParaRPr lang="en-US"/>
          </a:p>
        </p:txBody>
      </p:sp>
      <p:sp>
        <p:nvSpPr>
          <p:cNvPr id="13" name="Footer Placeholder 4"/>
          <p:cNvSpPr>
            <a:spLocks noGrp="1"/>
          </p:cNvSpPr>
          <p:nvPr>
            <p:ph type="ftr" sz="quarter" idx="11"/>
          </p:nvPr>
        </p:nvSpPr>
        <p:spPr/>
        <p:txBody>
          <a:bodyPr/>
          <a:lstStyle>
            <a:lvl1pPr>
              <a:defRPr/>
            </a:lvl1pPr>
          </a:lstStyle>
          <a:p>
            <a:pPr>
              <a:defRPr/>
            </a:pPr>
            <a:endParaRPr lang="en-US"/>
          </a:p>
        </p:txBody>
      </p:sp>
      <p:sp>
        <p:nvSpPr>
          <p:cNvPr id="14" name="Slide Number Placeholder 5"/>
          <p:cNvSpPr>
            <a:spLocks noGrp="1"/>
          </p:cNvSpPr>
          <p:nvPr>
            <p:ph type="sldNum" sz="quarter" idx="12"/>
          </p:nvPr>
        </p:nvSpPr>
        <p:spPr/>
        <p:txBody>
          <a:bodyPr/>
          <a:lstStyle>
            <a:lvl1pPr>
              <a:defRPr/>
            </a:lvl1pPr>
          </a:lstStyle>
          <a:p>
            <a:pPr>
              <a:defRPr/>
            </a:pPr>
            <a:fld id="{411A4704-E969-4D21-AF1C-3061B9972D2B}" type="slidenum">
              <a:rPr lang="en-US"/>
              <a:pPr>
                <a:defRPr/>
              </a:pPr>
              <a:t>‹#›</a:t>
            </a:fld>
            <a:endParaRPr lang="en-US"/>
          </a:p>
        </p:txBody>
      </p:sp>
    </p:spTree>
    <p:extLst>
      <p:ext uri="{BB962C8B-B14F-4D97-AF65-F5344CB8AC3E}">
        <p14:creationId xmlns:p14="http://schemas.microsoft.com/office/powerpoint/2010/main" val="1577796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807BE85-4DCC-4D03-8AF8-2B7FCEA2ACDF}" type="datetimeFigureOut">
              <a:rPr lang="en-US"/>
              <a:pPr>
                <a:defRPr/>
              </a:pPr>
              <a:t>4/25/2019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B730DC-0C25-453E-AD21-B77C22A89374}" type="slidenum">
              <a:rPr lang="en-US"/>
              <a:pPr>
                <a:defRPr/>
              </a:pPr>
              <a:t>‹#›</a:t>
            </a:fld>
            <a:endParaRPr lang="en-US"/>
          </a:p>
        </p:txBody>
      </p:sp>
    </p:spTree>
    <p:extLst>
      <p:ext uri="{BB962C8B-B14F-4D97-AF65-F5344CB8AC3E}">
        <p14:creationId xmlns:p14="http://schemas.microsoft.com/office/powerpoint/2010/main" val="2158414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3"/>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5"/>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8"/>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2"/>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6"/>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 name="Freeform 25"/>
            <p:cNvSpPr>
              <a:spLocks/>
            </p:cNvSpPr>
            <p:nvPr/>
          </p:nvSpPr>
          <p:spPr bwMode="hidden">
            <a:xfrm>
              <a:off x="-3905250" y="4294188"/>
              <a:ext cx="13011150" cy="1892300"/>
            </a:xfrm>
            <a:custGeom>
              <a:avLst/>
              <a:gdLst>
                <a:gd name="T0" fmla="*/ 13004800 w 8196"/>
                <a:gd name="T1" fmla="*/ 812800 h 1192"/>
                <a:gd name="T2" fmla="*/ 12763500 w 8196"/>
                <a:gd name="T3" fmla="*/ 904875 h 1192"/>
                <a:gd name="T4" fmla="*/ 12506325 w 8196"/>
                <a:gd name="T5" fmla="*/ 984250 h 1192"/>
                <a:gd name="T6" fmla="*/ 12233275 w 8196"/>
                <a:gd name="T7" fmla="*/ 1057275 h 1192"/>
                <a:gd name="T8" fmla="*/ 11941175 w 8196"/>
                <a:gd name="T9" fmla="*/ 1114425 h 1192"/>
                <a:gd name="T10" fmla="*/ 11623675 w 8196"/>
                <a:gd name="T11" fmla="*/ 1158875 h 1192"/>
                <a:gd name="T12" fmla="*/ 11280775 w 8196"/>
                <a:gd name="T13" fmla="*/ 1190625 h 1192"/>
                <a:gd name="T14" fmla="*/ 10909300 w 8196"/>
                <a:gd name="T15" fmla="*/ 1209675 h 1192"/>
                <a:gd name="T16" fmla="*/ 10506075 w 8196"/>
                <a:gd name="T17" fmla="*/ 1206500 h 1192"/>
                <a:gd name="T18" fmla="*/ 10067925 w 8196"/>
                <a:gd name="T19" fmla="*/ 1190625 h 1192"/>
                <a:gd name="T20" fmla="*/ 9591675 w 8196"/>
                <a:gd name="T21" fmla="*/ 1152525 h 1192"/>
                <a:gd name="T22" fmla="*/ 9074150 w 8196"/>
                <a:gd name="T23" fmla="*/ 1095375 h 1192"/>
                <a:gd name="T24" fmla="*/ 8515350 w 8196"/>
                <a:gd name="T25" fmla="*/ 1019175 h 1192"/>
                <a:gd name="T26" fmla="*/ 7908925 w 8196"/>
                <a:gd name="T27" fmla="*/ 917575 h 1192"/>
                <a:gd name="T28" fmla="*/ 7251700 w 8196"/>
                <a:gd name="T29" fmla="*/ 793750 h 1192"/>
                <a:gd name="T30" fmla="*/ 6543675 w 8196"/>
                <a:gd name="T31" fmla="*/ 644525 h 1192"/>
                <a:gd name="T32" fmla="*/ 5778500 w 8196"/>
                <a:gd name="T33" fmla="*/ 469900 h 1192"/>
                <a:gd name="T34" fmla="*/ 5391150 w 8196"/>
                <a:gd name="T35" fmla="*/ 381000 h 1192"/>
                <a:gd name="T36" fmla="*/ 4657725 w 8196"/>
                <a:gd name="T37" fmla="*/ 234950 h 1192"/>
                <a:gd name="T38" fmla="*/ 3987800 w 8196"/>
                <a:gd name="T39" fmla="*/ 130175 h 1192"/>
                <a:gd name="T40" fmla="*/ 3375025 w 8196"/>
                <a:gd name="T41" fmla="*/ 57150 h 1192"/>
                <a:gd name="T42" fmla="*/ 2819400 w 8196"/>
                <a:gd name="T43" fmla="*/ 15875 h 1192"/>
                <a:gd name="T44" fmla="*/ 2320925 w 8196"/>
                <a:gd name="T45" fmla="*/ 0 h 1192"/>
                <a:gd name="T46" fmla="*/ 1876425 w 8196"/>
                <a:gd name="T47" fmla="*/ 6350 h 1192"/>
                <a:gd name="T48" fmla="*/ 1482725 w 8196"/>
                <a:gd name="T49" fmla="*/ 31750 h 1192"/>
                <a:gd name="T50" fmla="*/ 1136650 w 8196"/>
                <a:gd name="T51" fmla="*/ 69850 h 1192"/>
                <a:gd name="T52" fmla="*/ 841375 w 8196"/>
                <a:gd name="T53" fmla="*/ 117475 h 1192"/>
                <a:gd name="T54" fmla="*/ 593725 w 8196"/>
                <a:gd name="T55" fmla="*/ 171450 h 1192"/>
                <a:gd name="T56" fmla="*/ 393700 w 8196"/>
                <a:gd name="T57" fmla="*/ 228600 h 1192"/>
                <a:gd name="T58" fmla="*/ 234950 w 8196"/>
                <a:gd name="T59" fmla="*/ 279400 h 1192"/>
                <a:gd name="T60" fmla="*/ 76200 w 8196"/>
                <a:gd name="T61" fmla="*/ 342900 h 1192"/>
                <a:gd name="T62" fmla="*/ 0 w 8196"/>
                <a:gd name="T63" fmla="*/ 381000 h 1192"/>
                <a:gd name="T64" fmla="*/ 13004800 w 8196"/>
                <a:gd name="T65" fmla="*/ 1892300 h 1192"/>
                <a:gd name="T66" fmla="*/ 13011150 w 8196"/>
                <a:gd name="T67" fmla="*/ 1882775 h 1192"/>
                <a:gd name="T68" fmla="*/ 13011150 w 8196"/>
                <a:gd name="T69" fmla="*/ 809625 h 1192"/>
                <a:gd name="T70" fmla="*/ 13004800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1" name="Picture 26"/>
          <p:cNvPicPr>
            <a:picLocks noChangeAspect="1"/>
          </p:cNvPicPr>
          <p:nvPr userDrawn="1"/>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211138" y="5486400"/>
            <a:ext cx="1539875"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3"/>
          <p:cNvSpPr>
            <a:spLocks noGrp="1"/>
          </p:cNvSpPr>
          <p:nvPr>
            <p:ph type="dt" sz="half" idx="10"/>
          </p:nvPr>
        </p:nvSpPr>
        <p:spPr/>
        <p:txBody>
          <a:bodyPr/>
          <a:lstStyle>
            <a:lvl1pPr>
              <a:defRPr/>
            </a:lvl1pPr>
          </a:lstStyle>
          <a:p>
            <a:pPr>
              <a:defRPr/>
            </a:pPr>
            <a:fld id="{12AC97E9-26E9-476A-9EC7-30BE82985C44}" type="datetimeFigureOut">
              <a:rPr lang="en-US"/>
              <a:pPr>
                <a:defRPr/>
              </a:pPr>
              <a:t>4/25/2019</a:t>
            </a:fld>
            <a:endParaRPr lang="en-US"/>
          </a:p>
        </p:txBody>
      </p:sp>
      <p:sp>
        <p:nvSpPr>
          <p:cNvPr id="13" name="Footer Placeholder 4"/>
          <p:cNvSpPr>
            <a:spLocks noGrp="1"/>
          </p:cNvSpPr>
          <p:nvPr>
            <p:ph type="ftr" sz="quarter" idx="11"/>
          </p:nvPr>
        </p:nvSpPr>
        <p:spPr/>
        <p:txBody>
          <a:bodyPr/>
          <a:lstStyle>
            <a:lvl1pPr>
              <a:defRPr/>
            </a:lvl1pPr>
          </a:lstStyle>
          <a:p>
            <a:pPr>
              <a:defRPr/>
            </a:pPr>
            <a:endParaRPr lang="en-US"/>
          </a:p>
        </p:txBody>
      </p:sp>
      <p:sp>
        <p:nvSpPr>
          <p:cNvPr id="14" name="Slide Number Placeholder 5"/>
          <p:cNvSpPr>
            <a:spLocks noGrp="1"/>
          </p:cNvSpPr>
          <p:nvPr>
            <p:ph type="sldNum" sz="quarter" idx="12"/>
          </p:nvPr>
        </p:nvSpPr>
        <p:spPr/>
        <p:txBody>
          <a:bodyPr/>
          <a:lstStyle>
            <a:lvl1pPr>
              <a:defRPr/>
            </a:lvl1pPr>
          </a:lstStyle>
          <a:p>
            <a:pPr>
              <a:defRPr/>
            </a:pPr>
            <a:fld id="{B97A91F0-3C8B-4900-8937-08B709809160}" type="slidenum">
              <a:rPr lang="en-US"/>
              <a:pPr>
                <a:defRPr/>
              </a:pPr>
              <a:t>‹#›</a:t>
            </a:fld>
            <a:endParaRPr lang="en-US"/>
          </a:p>
        </p:txBody>
      </p:sp>
    </p:spTree>
    <p:extLst>
      <p:ext uri="{BB962C8B-B14F-4D97-AF65-F5344CB8AC3E}">
        <p14:creationId xmlns:p14="http://schemas.microsoft.com/office/powerpoint/2010/main" val="2618503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lvl1pPr>
              <a:defRPr/>
            </a:lvl1pPr>
          </a:lstStyle>
          <a:p>
            <a:pPr>
              <a:defRPr/>
            </a:pPr>
            <a:fld id="{CA6A36F3-31EF-4E11-8FB3-B39B74D362D9}" type="datetimeFigureOut">
              <a:rPr lang="en-US"/>
              <a:pPr>
                <a:defRPr/>
              </a:pPr>
              <a:t>4/25/2019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09C74D-5703-414D-B6EB-A75DE5FDD8CA}" type="slidenum">
              <a:rPr lang="en-US"/>
              <a:pPr>
                <a:defRPr/>
              </a:pPr>
              <a:t>‹#›</a:t>
            </a:fld>
            <a:endParaRPr lang="en-US"/>
          </a:p>
        </p:txBody>
      </p:sp>
    </p:spTree>
    <p:extLst>
      <p:ext uri="{BB962C8B-B14F-4D97-AF65-F5344CB8AC3E}">
        <p14:creationId xmlns:p14="http://schemas.microsoft.com/office/powerpoint/2010/main" val="3781813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14"/>
          <p:cNvSpPr>
            <a:spLocks/>
          </p:cNvSpPr>
          <p:nvPr/>
        </p:nvSpPr>
        <p:spPr bwMode="hidden">
          <a:xfrm>
            <a:off x="6046788" y="4203700"/>
            <a:ext cx="2876550" cy="714375"/>
          </a:xfrm>
          <a:custGeom>
            <a:avLst/>
            <a:gdLst>
              <a:gd name="T0" fmla="*/ 2870172 w 2706"/>
              <a:gd name="T1" fmla="*/ 0 h 640"/>
              <a:gd name="T2" fmla="*/ 2870172 w 2706"/>
              <a:gd name="T3" fmla="*/ 0 h 640"/>
              <a:gd name="T4" fmla="*/ 2748987 w 2706"/>
              <a:gd name="T5" fmla="*/ 20092 h 640"/>
              <a:gd name="T6" fmla="*/ 2625676 w 2706"/>
              <a:gd name="T7" fmla="*/ 42416 h 640"/>
              <a:gd name="T8" fmla="*/ 2500239 w 2706"/>
              <a:gd name="T9" fmla="*/ 66973 h 640"/>
              <a:gd name="T10" fmla="*/ 2370549 w 2706"/>
              <a:gd name="T11" fmla="*/ 91529 h 640"/>
              <a:gd name="T12" fmla="*/ 2238734 w 2706"/>
              <a:gd name="T13" fmla="*/ 120551 h 640"/>
              <a:gd name="T14" fmla="*/ 2102667 w 2706"/>
              <a:gd name="T15" fmla="*/ 149572 h 640"/>
              <a:gd name="T16" fmla="*/ 1964473 w 2706"/>
              <a:gd name="T17" fmla="*/ 183059 h 640"/>
              <a:gd name="T18" fmla="*/ 1822028 w 2706"/>
              <a:gd name="T19" fmla="*/ 216545 h 640"/>
              <a:gd name="T20" fmla="*/ 1822028 w 2706"/>
              <a:gd name="T21" fmla="*/ 216545 h 640"/>
              <a:gd name="T22" fmla="*/ 1564775 w 2706"/>
              <a:gd name="T23" fmla="*/ 281285 h 640"/>
              <a:gd name="T24" fmla="*/ 1313901 w 2706"/>
              <a:gd name="T25" fmla="*/ 339328 h 640"/>
              <a:gd name="T26" fmla="*/ 1073657 w 2706"/>
              <a:gd name="T27" fmla="*/ 392906 h 640"/>
              <a:gd name="T28" fmla="*/ 841917 w 2706"/>
              <a:gd name="T29" fmla="*/ 444252 h 640"/>
              <a:gd name="T30" fmla="*/ 620808 w 2706"/>
              <a:gd name="T31" fmla="*/ 488900 h 640"/>
              <a:gd name="T32" fmla="*/ 406076 w 2706"/>
              <a:gd name="T33" fmla="*/ 529084 h 640"/>
              <a:gd name="T34" fmla="*/ 199849 w 2706"/>
              <a:gd name="T35" fmla="*/ 567035 h 640"/>
              <a:gd name="T36" fmla="*/ 0 w 2706"/>
              <a:gd name="T37" fmla="*/ 600521 h 640"/>
              <a:gd name="T38" fmla="*/ 0 w 2706"/>
              <a:gd name="T39" fmla="*/ 600521 h 640"/>
              <a:gd name="T40" fmla="*/ 138193 w 2706"/>
              <a:gd name="T41" fmla="*/ 620613 h 640"/>
              <a:gd name="T42" fmla="*/ 270009 w 2706"/>
              <a:gd name="T43" fmla="*/ 638473 h 640"/>
              <a:gd name="T44" fmla="*/ 397572 w 2706"/>
              <a:gd name="T45" fmla="*/ 654100 h 640"/>
              <a:gd name="T46" fmla="*/ 523009 w 2706"/>
              <a:gd name="T47" fmla="*/ 667494 h 640"/>
              <a:gd name="T48" fmla="*/ 644194 w 2706"/>
              <a:gd name="T49" fmla="*/ 680889 h 640"/>
              <a:gd name="T50" fmla="*/ 761127 w 2706"/>
              <a:gd name="T51" fmla="*/ 689818 h 640"/>
              <a:gd name="T52" fmla="*/ 873808 w 2706"/>
              <a:gd name="T53" fmla="*/ 698748 h 640"/>
              <a:gd name="T54" fmla="*/ 984363 w 2706"/>
              <a:gd name="T55" fmla="*/ 705445 h 640"/>
              <a:gd name="T56" fmla="*/ 1092791 w 2706"/>
              <a:gd name="T57" fmla="*/ 709910 h 640"/>
              <a:gd name="T58" fmla="*/ 1196968 w 2706"/>
              <a:gd name="T59" fmla="*/ 712143 h 640"/>
              <a:gd name="T60" fmla="*/ 1296892 w 2706"/>
              <a:gd name="T61" fmla="*/ 714375 h 640"/>
              <a:gd name="T62" fmla="*/ 1394691 w 2706"/>
              <a:gd name="T63" fmla="*/ 714375 h 640"/>
              <a:gd name="T64" fmla="*/ 1490363 w 2706"/>
              <a:gd name="T65" fmla="*/ 712143 h 640"/>
              <a:gd name="T66" fmla="*/ 1583910 w 2706"/>
              <a:gd name="T67" fmla="*/ 709910 h 640"/>
              <a:gd name="T68" fmla="*/ 1673204 w 2706"/>
              <a:gd name="T69" fmla="*/ 705445 h 640"/>
              <a:gd name="T70" fmla="*/ 1760372 w 2706"/>
              <a:gd name="T71" fmla="*/ 698748 h 640"/>
              <a:gd name="T72" fmla="*/ 1843288 w 2706"/>
              <a:gd name="T73" fmla="*/ 692051 h 640"/>
              <a:gd name="T74" fmla="*/ 1926204 w 2706"/>
              <a:gd name="T75" fmla="*/ 683121 h 640"/>
              <a:gd name="T76" fmla="*/ 2004868 w 2706"/>
              <a:gd name="T77" fmla="*/ 671959 h 640"/>
              <a:gd name="T78" fmla="*/ 2083532 w 2706"/>
              <a:gd name="T79" fmla="*/ 660797 h 640"/>
              <a:gd name="T80" fmla="*/ 2157944 w 2706"/>
              <a:gd name="T81" fmla="*/ 647402 h 640"/>
              <a:gd name="T82" fmla="*/ 2232356 w 2706"/>
              <a:gd name="T83" fmla="*/ 634008 h 640"/>
              <a:gd name="T84" fmla="*/ 2302516 w 2706"/>
              <a:gd name="T85" fmla="*/ 618381 h 640"/>
              <a:gd name="T86" fmla="*/ 2372675 w 2706"/>
              <a:gd name="T87" fmla="*/ 602754 h 640"/>
              <a:gd name="T88" fmla="*/ 2440709 w 2706"/>
              <a:gd name="T89" fmla="*/ 584895 h 640"/>
              <a:gd name="T90" fmla="*/ 2506617 w 2706"/>
              <a:gd name="T91" fmla="*/ 567035 h 640"/>
              <a:gd name="T92" fmla="*/ 2570398 w 2706"/>
              <a:gd name="T93" fmla="*/ 546943 h 640"/>
              <a:gd name="T94" fmla="*/ 2634180 w 2706"/>
              <a:gd name="T95" fmla="*/ 526852 h 640"/>
              <a:gd name="T96" fmla="*/ 2755365 w 2706"/>
              <a:gd name="T97" fmla="*/ 482203 h 640"/>
              <a:gd name="T98" fmla="*/ 2872298 w 2706"/>
              <a:gd name="T99" fmla="*/ 435322 h 640"/>
              <a:gd name="T100" fmla="*/ 2872298 w 2706"/>
              <a:gd name="T101" fmla="*/ 435322 h 640"/>
              <a:gd name="T102" fmla="*/ 2876550 w 2706"/>
              <a:gd name="T103" fmla="*/ 433090 h 640"/>
              <a:gd name="T104" fmla="*/ 2876550 w 2706"/>
              <a:gd name="T105" fmla="*/ 433090 h 640"/>
              <a:gd name="T106" fmla="*/ 2876550 w 2706"/>
              <a:gd name="T107" fmla="*/ 0 h 640"/>
              <a:gd name="T108" fmla="*/ 2876550 w 2706"/>
              <a:gd name="T109" fmla="*/ 0 h 640"/>
              <a:gd name="T110" fmla="*/ 2870172 w 2706"/>
              <a:gd name="T111" fmla="*/ 0 h 640"/>
              <a:gd name="T112" fmla="*/ 2870172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18"/>
          <p:cNvSpPr>
            <a:spLocks/>
          </p:cNvSpPr>
          <p:nvPr/>
        </p:nvSpPr>
        <p:spPr bwMode="hidden">
          <a:xfrm>
            <a:off x="2619375" y="4075113"/>
            <a:ext cx="5545138" cy="850900"/>
          </a:xfrm>
          <a:custGeom>
            <a:avLst/>
            <a:gdLst>
              <a:gd name="T0" fmla="*/ 5545138 w 5216"/>
              <a:gd name="T1" fmla="*/ 797300 h 762"/>
              <a:gd name="T2" fmla="*/ 5298498 w 5216"/>
              <a:gd name="T3" fmla="*/ 766033 h 762"/>
              <a:gd name="T4" fmla="*/ 4760569 w 5216"/>
              <a:gd name="T5" fmla="*/ 681167 h 762"/>
              <a:gd name="T6" fmla="*/ 4160980 w 5216"/>
              <a:gd name="T7" fmla="*/ 567267 h 762"/>
              <a:gd name="T8" fmla="*/ 3493352 w 5216"/>
              <a:gd name="T9" fmla="*/ 417633 h 762"/>
              <a:gd name="T10" fmla="*/ 3131897 w 5216"/>
              <a:gd name="T11" fmla="*/ 330533 h 762"/>
              <a:gd name="T12" fmla="*/ 2851239 w 5216"/>
              <a:gd name="T13" fmla="*/ 263533 h 762"/>
              <a:gd name="T14" fmla="*/ 2583337 w 5216"/>
              <a:gd name="T15" fmla="*/ 205467 h 762"/>
              <a:gd name="T16" fmla="*/ 2328193 w 5216"/>
              <a:gd name="T17" fmla="*/ 156333 h 762"/>
              <a:gd name="T18" fmla="*/ 2083679 w 5216"/>
              <a:gd name="T19" fmla="*/ 113900 h 762"/>
              <a:gd name="T20" fmla="*/ 1849797 w 5216"/>
              <a:gd name="T21" fmla="*/ 80400 h 762"/>
              <a:gd name="T22" fmla="*/ 1418178 w 5216"/>
              <a:gd name="T23" fmla="*/ 31267 h 762"/>
              <a:gd name="T24" fmla="*/ 1031209 w 5216"/>
              <a:gd name="T25" fmla="*/ 4467 h 762"/>
              <a:gd name="T26" fmla="*/ 684637 w 5216"/>
              <a:gd name="T27" fmla="*/ 0 h 762"/>
              <a:gd name="T28" fmla="*/ 380590 w 5216"/>
              <a:gd name="T29" fmla="*/ 11167 h 762"/>
              <a:gd name="T30" fmla="*/ 116941 w 5216"/>
              <a:gd name="T31" fmla="*/ 35733 h 762"/>
              <a:gd name="T32" fmla="*/ 0 w 5216"/>
              <a:gd name="T33" fmla="*/ 53600 h 762"/>
              <a:gd name="T34" fmla="*/ 333814 w 5216"/>
              <a:gd name="T35" fmla="*/ 96033 h 762"/>
              <a:gd name="T36" fmla="*/ 693142 w 5216"/>
              <a:gd name="T37" fmla="*/ 156333 h 762"/>
              <a:gd name="T38" fmla="*/ 1077985 w 5216"/>
              <a:gd name="T39" fmla="*/ 234500 h 762"/>
              <a:gd name="T40" fmla="*/ 1490468 w 5216"/>
              <a:gd name="T41" fmla="*/ 330533 h 762"/>
              <a:gd name="T42" fmla="*/ 1866806 w 5216"/>
              <a:gd name="T43" fmla="*/ 422100 h 762"/>
              <a:gd name="T44" fmla="*/ 2559949 w 5216"/>
              <a:gd name="T45" fmla="*/ 576200 h 762"/>
              <a:gd name="T46" fmla="*/ 2878879 w 5216"/>
              <a:gd name="T47" fmla="*/ 638733 h 762"/>
              <a:gd name="T48" fmla="*/ 3180800 w 5216"/>
              <a:gd name="T49" fmla="*/ 692333 h 762"/>
              <a:gd name="T50" fmla="*/ 3465711 w 5216"/>
              <a:gd name="T51" fmla="*/ 739233 h 762"/>
              <a:gd name="T52" fmla="*/ 3733613 w 5216"/>
              <a:gd name="T53" fmla="*/ 774967 h 762"/>
              <a:gd name="T54" fmla="*/ 3986631 w 5216"/>
              <a:gd name="T55" fmla="*/ 806233 h 762"/>
              <a:gd name="T56" fmla="*/ 4224766 w 5216"/>
              <a:gd name="T57" fmla="*/ 826333 h 762"/>
              <a:gd name="T58" fmla="*/ 4448017 w 5216"/>
              <a:gd name="T59" fmla="*/ 841967 h 762"/>
              <a:gd name="T60" fmla="*/ 4660637 w 5216"/>
              <a:gd name="T61" fmla="*/ 850900 h 762"/>
              <a:gd name="T62" fmla="*/ 4858374 w 5216"/>
              <a:gd name="T63" fmla="*/ 850900 h 762"/>
              <a:gd name="T64" fmla="*/ 5045480 w 5216"/>
              <a:gd name="T65" fmla="*/ 846433 h 762"/>
              <a:gd name="T66" fmla="*/ 5221955 w 5216"/>
              <a:gd name="T67" fmla="*/ 835267 h 762"/>
              <a:gd name="T68" fmla="*/ 5387799 w 5216"/>
              <a:gd name="T69" fmla="*/ 817400 h 762"/>
              <a:gd name="T70" fmla="*/ 5545138 w 5216"/>
              <a:gd name="T71" fmla="*/ 797300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22"/>
          <p:cNvSpPr>
            <a:spLocks/>
          </p:cNvSpPr>
          <p:nvPr/>
        </p:nvSpPr>
        <p:spPr bwMode="hidden">
          <a:xfrm>
            <a:off x="2828925" y="4087813"/>
            <a:ext cx="5467350" cy="774700"/>
          </a:xfrm>
          <a:custGeom>
            <a:avLst/>
            <a:gdLst>
              <a:gd name="T0" fmla="*/ 0 w 5144"/>
              <a:gd name="T1" fmla="*/ 78140 h 694"/>
              <a:gd name="T2" fmla="*/ 0 w 5144"/>
              <a:gd name="T3" fmla="*/ 78140 h 694"/>
              <a:gd name="T4" fmla="*/ 19131 w 5144"/>
              <a:gd name="T5" fmla="*/ 73675 h 694"/>
              <a:gd name="T6" fmla="*/ 76526 w 5144"/>
              <a:gd name="T7" fmla="*/ 62512 h 694"/>
              <a:gd name="T8" fmla="*/ 174309 w 5144"/>
              <a:gd name="T9" fmla="*/ 46884 h 694"/>
              <a:gd name="T10" fmla="*/ 238081 w 5144"/>
              <a:gd name="T11" fmla="*/ 37954 h 694"/>
              <a:gd name="T12" fmla="*/ 312481 w 5144"/>
              <a:gd name="T13" fmla="*/ 29023 h 694"/>
              <a:gd name="T14" fmla="*/ 395384 w 5144"/>
              <a:gd name="T15" fmla="*/ 22326 h 694"/>
              <a:gd name="T16" fmla="*/ 491041 w 5144"/>
              <a:gd name="T17" fmla="*/ 15628 h 694"/>
              <a:gd name="T18" fmla="*/ 595201 w 5144"/>
              <a:gd name="T19" fmla="*/ 8930 h 694"/>
              <a:gd name="T20" fmla="*/ 712116 w 5144"/>
              <a:gd name="T21" fmla="*/ 4465 h 694"/>
              <a:gd name="T22" fmla="*/ 839659 w 5144"/>
              <a:gd name="T23" fmla="*/ 2233 h 694"/>
              <a:gd name="T24" fmla="*/ 977831 w 5144"/>
              <a:gd name="T25" fmla="*/ 0 h 694"/>
              <a:gd name="T26" fmla="*/ 1126631 w 5144"/>
              <a:gd name="T27" fmla="*/ 2233 h 694"/>
              <a:gd name="T28" fmla="*/ 1286060 w 5144"/>
              <a:gd name="T29" fmla="*/ 6698 h 694"/>
              <a:gd name="T30" fmla="*/ 1458243 w 5144"/>
              <a:gd name="T31" fmla="*/ 15628 h 694"/>
              <a:gd name="T32" fmla="*/ 1641055 w 5144"/>
              <a:gd name="T33" fmla="*/ 26791 h 694"/>
              <a:gd name="T34" fmla="*/ 1834496 w 5144"/>
              <a:gd name="T35" fmla="*/ 44651 h 694"/>
              <a:gd name="T36" fmla="*/ 2040691 w 5144"/>
              <a:gd name="T37" fmla="*/ 64744 h 694"/>
              <a:gd name="T38" fmla="*/ 2259640 w 5144"/>
              <a:gd name="T39" fmla="*/ 89303 h 694"/>
              <a:gd name="T40" fmla="*/ 2489217 w 5144"/>
              <a:gd name="T41" fmla="*/ 118326 h 694"/>
              <a:gd name="T42" fmla="*/ 2731549 w 5144"/>
              <a:gd name="T43" fmla="*/ 154047 h 694"/>
              <a:gd name="T44" fmla="*/ 2984510 w 5144"/>
              <a:gd name="T45" fmla="*/ 194233 h 694"/>
              <a:gd name="T46" fmla="*/ 3250225 w 5144"/>
              <a:gd name="T47" fmla="*/ 241117 h 694"/>
              <a:gd name="T48" fmla="*/ 3528694 w 5144"/>
              <a:gd name="T49" fmla="*/ 296931 h 694"/>
              <a:gd name="T50" fmla="*/ 3819918 w 5144"/>
              <a:gd name="T51" fmla="*/ 357210 h 694"/>
              <a:gd name="T52" fmla="*/ 4123895 w 5144"/>
              <a:gd name="T53" fmla="*/ 424187 h 694"/>
              <a:gd name="T54" fmla="*/ 4440628 w 5144"/>
              <a:gd name="T55" fmla="*/ 500095 h 694"/>
              <a:gd name="T56" fmla="*/ 4770114 w 5144"/>
              <a:gd name="T57" fmla="*/ 582699 h 694"/>
              <a:gd name="T58" fmla="*/ 5112355 w 5144"/>
              <a:gd name="T59" fmla="*/ 674235 h 694"/>
              <a:gd name="T60" fmla="*/ 5467350 w 5144"/>
              <a:gd name="T61" fmla="*/ 774700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Freeform 26"/>
          <p:cNvSpPr>
            <a:spLocks/>
          </p:cNvSpPr>
          <p:nvPr/>
        </p:nvSpPr>
        <p:spPr bwMode="hidden">
          <a:xfrm>
            <a:off x="5610225" y="4073525"/>
            <a:ext cx="3306763" cy="652463"/>
          </a:xfrm>
          <a:custGeom>
            <a:avLst/>
            <a:gdLst>
              <a:gd name="T0" fmla="*/ 0 w 3112"/>
              <a:gd name="T1" fmla="*/ 652463 h 584"/>
              <a:gd name="T2" fmla="*/ 0 w 3112"/>
              <a:gd name="T3" fmla="*/ 652463 h 584"/>
              <a:gd name="T4" fmla="*/ 95633 w 3112"/>
              <a:gd name="T5" fmla="*/ 625649 h 584"/>
              <a:gd name="T6" fmla="*/ 357028 w 3112"/>
              <a:gd name="T7" fmla="*/ 556381 h 584"/>
              <a:gd name="T8" fmla="*/ 537668 w 3112"/>
              <a:gd name="T9" fmla="*/ 509457 h 584"/>
              <a:gd name="T10" fmla="*/ 745934 w 3112"/>
              <a:gd name="T11" fmla="*/ 458065 h 584"/>
              <a:gd name="T12" fmla="*/ 977578 w 3112"/>
              <a:gd name="T13" fmla="*/ 402203 h 584"/>
              <a:gd name="T14" fmla="*/ 1226223 w 3112"/>
              <a:gd name="T15" fmla="*/ 341873 h 584"/>
              <a:gd name="T16" fmla="*/ 1489743 w 3112"/>
              <a:gd name="T17" fmla="*/ 283777 h 584"/>
              <a:gd name="T18" fmla="*/ 1759640 w 3112"/>
              <a:gd name="T19" fmla="*/ 225681 h 584"/>
              <a:gd name="T20" fmla="*/ 2035912 w 3112"/>
              <a:gd name="T21" fmla="*/ 172054 h 584"/>
              <a:gd name="T22" fmla="*/ 2310059 w 3112"/>
              <a:gd name="T23" fmla="*/ 120661 h 584"/>
              <a:gd name="T24" fmla="*/ 2446070 w 3112"/>
              <a:gd name="T25" fmla="*/ 98316 h 584"/>
              <a:gd name="T26" fmla="*/ 2577830 w 3112"/>
              <a:gd name="T27" fmla="*/ 75972 h 584"/>
              <a:gd name="T28" fmla="*/ 2709591 w 3112"/>
              <a:gd name="T29" fmla="*/ 58096 h 584"/>
              <a:gd name="T30" fmla="*/ 2837101 w 3112"/>
              <a:gd name="T31" fmla="*/ 40220 h 584"/>
              <a:gd name="T32" fmla="*/ 2962486 w 3112"/>
              <a:gd name="T33" fmla="*/ 26814 h 584"/>
              <a:gd name="T34" fmla="*/ 3081495 w 3112"/>
              <a:gd name="T35" fmla="*/ 15641 h 584"/>
              <a:gd name="T36" fmla="*/ 3196254 w 3112"/>
              <a:gd name="T37" fmla="*/ 6703 h 584"/>
              <a:gd name="T38" fmla="*/ 3306763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9" name="Freeform 10"/>
          <p:cNvSpPr>
            <a:spLocks/>
          </p:cNvSpPr>
          <p:nvPr/>
        </p:nvSpPr>
        <p:spPr bwMode="hidden">
          <a:xfrm>
            <a:off x="211138" y="4059238"/>
            <a:ext cx="8723312" cy="1328737"/>
          </a:xfrm>
          <a:custGeom>
            <a:avLst/>
            <a:gdLst>
              <a:gd name="T0" fmla="*/ 8719055 w 8196"/>
              <a:gd name="T1" fmla="*/ 570733 h 1192"/>
              <a:gd name="T2" fmla="*/ 8557275 w 8196"/>
              <a:gd name="T3" fmla="*/ 635386 h 1192"/>
              <a:gd name="T4" fmla="*/ 8384853 w 8196"/>
              <a:gd name="T5" fmla="*/ 691122 h 1192"/>
              <a:gd name="T6" fmla="*/ 8201787 w 8196"/>
              <a:gd name="T7" fmla="*/ 742398 h 1192"/>
              <a:gd name="T8" fmla="*/ 8005948 w 8196"/>
              <a:gd name="T9" fmla="*/ 782528 h 1192"/>
              <a:gd name="T10" fmla="*/ 7793081 w 8196"/>
              <a:gd name="T11" fmla="*/ 813740 h 1192"/>
              <a:gd name="T12" fmla="*/ 7563184 w 8196"/>
              <a:gd name="T13" fmla="*/ 836034 h 1192"/>
              <a:gd name="T14" fmla="*/ 7314129 w 8196"/>
              <a:gd name="T15" fmla="*/ 849411 h 1192"/>
              <a:gd name="T16" fmla="*/ 7043787 w 8196"/>
              <a:gd name="T17" fmla="*/ 847181 h 1192"/>
              <a:gd name="T18" fmla="*/ 6750030 w 8196"/>
              <a:gd name="T19" fmla="*/ 836034 h 1192"/>
              <a:gd name="T20" fmla="*/ 6430729 w 8196"/>
              <a:gd name="T21" fmla="*/ 809281 h 1192"/>
              <a:gd name="T22" fmla="*/ 6083754 w 8196"/>
              <a:gd name="T23" fmla="*/ 769151 h 1192"/>
              <a:gd name="T24" fmla="*/ 5709108 w 8196"/>
              <a:gd name="T25" fmla="*/ 715645 h 1192"/>
              <a:gd name="T26" fmla="*/ 5302531 w 8196"/>
              <a:gd name="T27" fmla="*/ 644304 h 1192"/>
              <a:gd name="T28" fmla="*/ 4861895 w 8196"/>
              <a:gd name="T29" fmla="*/ 557356 h 1192"/>
              <a:gd name="T30" fmla="*/ 4387200 w 8196"/>
              <a:gd name="T31" fmla="*/ 452573 h 1192"/>
              <a:gd name="T32" fmla="*/ 3874189 w 8196"/>
              <a:gd name="T33" fmla="*/ 329955 h 1192"/>
              <a:gd name="T34" fmla="*/ 3614491 w 8196"/>
              <a:gd name="T35" fmla="*/ 267531 h 1192"/>
              <a:gd name="T36" fmla="*/ 3122767 w 8196"/>
              <a:gd name="T37" fmla="*/ 164977 h 1192"/>
              <a:gd name="T38" fmla="*/ 2673616 w 8196"/>
              <a:gd name="T39" fmla="*/ 91406 h 1192"/>
              <a:gd name="T40" fmla="*/ 2262782 w 8196"/>
              <a:gd name="T41" fmla="*/ 40130 h 1192"/>
              <a:gd name="T42" fmla="*/ 1890264 w 8196"/>
              <a:gd name="T43" fmla="*/ 11147 h 1192"/>
              <a:gd name="T44" fmla="*/ 1556062 w 8196"/>
              <a:gd name="T45" fmla="*/ 0 h 1192"/>
              <a:gd name="T46" fmla="*/ 1258047 w 8196"/>
              <a:gd name="T47" fmla="*/ 4459 h 1192"/>
              <a:gd name="T48" fmla="*/ 994091 w 8196"/>
              <a:gd name="T49" fmla="*/ 22294 h 1192"/>
              <a:gd name="T50" fmla="*/ 762066 w 8196"/>
              <a:gd name="T51" fmla="*/ 49047 h 1192"/>
              <a:gd name="T52" fmla="*/ 564099 w 8196"/>
              <a:gd name="T53" fmla="*/ 82489 h 1192"/>
              <a:gd name="T54" fmla="*/ 398062 w 8196"/>
              <a:gd name="T55" fmla="*/ 120389 h 1192"/>
              <a:gd name="T56" fmla="*/ 263956 w 8196"/>
              <a:gd name="T57" fmla="*/ 160519 h 1192"/>
              <a:gd name="T58" fmla="*/ 157522 w 8196"/>
              <a:gd name="T59" fmla="*/ 196189 h 1192"/>
              <a:gd name="T60" fmla="*/ 51088 w 8196"/>
              <a:gd name="T61" fmla="*/ 240778 h 1192"/>
              <a:gd name="T62" fmla="*/ 0 w 8196"/>
              <a:gd name="T63" fmla="*/ 267531 h 1192"/>
              <a:gd name="T64" fmla="*/ 8719055 w 8196"/>
              <a:gd name="T65" fmla="*/ 1328737 h 1192"/>
              <a:gd name="T66" fmla="*/ 8723312 w 8196"/>
              <a:gd name="T67" fmla="*/ 1322049 h 1192"/>
              <a:gd name="T68" fmla="*/ 8723312 w 8196"/>
              <a:gd name="T69" fmla="*/ 568503 h 1192"/>
              <a:gd name="T70" fmla="*/ 8719055 w 8196"/>
              <a:gd name="T71" fmla="*/ 570733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0" name="Picture 25"/>
          <p:cNvPicPr>
            <a:picLocks noChangeAspect="1"/>
          </p:cNvPicPr>
          <p:nvPr userDrawn="1"/>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211138" y="5486400"/>
            <a:ext cx="1539875"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1" name="Date Placeholder 3"/>
          <p:cNvSpPr>
            <a:spLocks noGrp="1"/>
          </p:cNvSpPr>
          <p:nvPr>
            <p:ph type="dt" sz="half" idx="10"/>
          </p:nvPr>
        </p:nvSpPr>
        <p:spPr/>
        <p:txBody>
          <a:bodyPr/>
          <a:lstStyle>
            <a:lvl1pPr>
              <a:defRPr/>
            </a:lvl1pPr>
          </a:lstStyle>
          <a:p>
            <a:pPr>
              <a:defRPr/>
            </a:pPr>
            <a:fld id="{5B953F1C-FD3E-4FBE-877E-7B94C6EC1FFC}" type="datetimeFigureOut">
              <a:rPr lang="en-US"/>
              <a:pPr>
                <a:defRPr/>
              </a:pPr>
              <a:t>4/25/2019</a:t>
            </a:fld>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C488155E-4EF8-44FB-905F-8A2DF90D84DC}" type="slidenum">
              <a:rPr lang="en-US"/>
              <a:pPr>
                <a:defRPr/>
              </a:pPr>
              <a:t>‹#›</a:t>
            </a:fld>
            <a:endParaRPr lang="en-US"/>
          </a:p>
        </p:txBody>
      </p:sp>
    </p:spTree>
    <p:extLst>
      <p:ext uri="{BB962C8B-B14F-4D97-AF65-F5344CB8AC3E}">
        <p14:creationId xmlns:p14="http://schemas.microsoft.com/office/powerpoint/2010/main" val="3830219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5"/>
          </p:nvPr>
        </p:nvSpPr>
        <p:spPr/>
        <p:txBody>
          <a:bodyPr/>
          <a:lstStyle>
            <a:lvl1pPr>
              <a:defRPr/>
            </a:lvl1pPr>
          </a:lstStyle>
          <a:p>
            <a:pPr>
              <a:defRPr/>
            </a:pPr>
            <a:fld id="{326D4A1C-0B16-4463-AD63-D3A1FE066143}" type="datetimeFigureOut">
              <a:rPr lang="en-US"/>
              <a:pPr>
                <a:defRPr/>
              </a:pPr>
              <a:t>4/25/2019</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4630C34D-F5E3-46D4-A934-B6D41604ED21}" type="slidenum">
              <a:rPr lang="en-US"/>
              <a:pPr>
                <a:defRPr/>
              </a:pPr>
              <a:t>‹#›</a:t>
            </a:fld>
            <a:endParaRPr lang="en-US"/>
          </a:p>
        </p:txBody>
      </p:sp>
    </p:spTree>
    <p:extLst>
      <p:ext uri="{BB962C8B-B14F-4D97-AF65-F5344CB8AC3E}">
        <p14:creationId xmlns:p14="http://schemas.microsoft.com/office/powerpoint/2010/main" val="1739741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1C65B24D-A768-4139-8B9E-524BA5C2394E}" type="datetimeFigureOut">
              <a:rPr lang="en-US"/>
              <a:pPr>
                <a:defRPr/>
              </a:pPr>
              <a:t>4/25/2019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EAC0362-09F8-48F3-AC57-AB3E4E988614}" type="slidenum">
              <a:rPr lang="en-US"/>
              <a:pPr>
                <a:defRPr/>
              </a:pPr>
              <a:t>‹#›</a:t>
            </a:fld>
            <a:endParaRPr lang="en-US"/>
          </a:p>
        </p:txBody>
      </p:sp>
    </p:spTree>
    <p:extLst>
      <p:ext uri="{BB962C8B-B14F-4D97-AF65-F5344CB8AC3E}">
        <p14:creationId xmlns:p14="http://schemas.microsoft.com/office/powerpoint/2010/main" val="3306408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GFPHD PP Templ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C438FB5-52E4-4DD4-AFE7-590136AFE562}" type="datetimeFigureOut">
              <a:rPr lang="en-US"/>
              <a:pPr>
                <a:defRPr/>
              </a:pPr>
              <a:t>4/25/2019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AD77E88-8DE9-429A-A58B-0014E32710E2}" type="slidenum">
              <a:rPr lang="en-US"/>
              <a:pPr>
                <a:defRPr/>
              </a:pPr>
              <a:t>‹#›</a:t>
            </a:fld>
            <a:endParaRPr lang="en-US"/>
          </a:p>
        </p:txBody>
      </p:sp>
    </p:spTree>
    <p:extLst>
      <p:ext uri="{BB962C8B-B14F-4D97-AF65-F5344CB8AC3E}">
        <p14:creationId xmlns:p14="http://schemas.microsoft.com/office/powerpoint/2010/main" val="579280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1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18"/>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22"/>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26"/>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8" name="Freeform 25"/>
            <p:cNvSpPr>
              <a:spLocks/>
            </p:cNvSpPr>
            <p:nvPr/>
          </p:nvSpPr>
          <p:spPr bwMode="hidden">
            <a:xfrm>
              <a:off x="-3905251" y="4294188"/>
              <a:ext cx="13027839" cy="1892300"/>
            </a:xfrm>
            <a:custGeom>
              <a:avLst/>
              <a:gdLst>
                <a:gd name="T0" fmla="*/ 13021481 w 8196"/>
                <a:gd name="T1" fmla="*/ 812800 h 1192"/>
                <a:gd name="T2" fmla="*/ 12779871 w 8196"/>
                <a:gd name="T3" fmla="*/ 904875 h 1192"/>
                <a:gd name="T4" fmla="*/ 12522366 w 8196"/>
                <a:gd name="T5" fmla="*/ 984250 h 1192"/>
                <a:gd name="T6" fmla="*/ 12248966 w 8196"/>
                <a:gd name="T7" fmla="*/ 1057275 h 1192"/>
                <a:gd name="T8" fmla="*/ 11956492 w 8196"/>
                <a:gd name="T9" fmla="*/ 1114425 h 1192"/>
                <a:gd name="T10" fmla="*/ 11638584 w 8196"/>
                <a:gd name="T11" fmla="*/ 1158875 h 1192"/>
                <a:gd name="T12" fmla="*/ 11295245 w 8196"/>
                <a:gd name="T13" fmla="*/ 1190625 h 1192"/>
                <a:gd name="T14" fmla="*/ 10923293 w 8196"/>
                <a:gd name="T15" fmla="*/ 1209675 h 1192"/>
                <a:gd name="T16" fmla="*/ 10519551 w 8196"/>
                <a:gd name="T17" fmla="*/ 1206500 h 1192"/>
                <a:gd name="T18" fmla="*/ 10080839 w 8196"/>
                <a:gd name="T19" fmla="*/ 1190625 h 1192"/>
                <a:gd name="T20" fmla="*/ 9603978 w 8196"/>
                <a:gd name="T21" fmla="*/ 1152525 h 1192"/>
                <a:gd name="T22" fmla="*/ 9085789 w 8196"/>
                <a:gd name="T23" fmla="*/ 1095375 h 1192"/>
                <a:gd name="T24" fmla="*/ 8526272 w 8196"/>
                <a:gd name="T25" fmla="*/ 1019175 h 1192"/>
                <a:gd name="T26" fmla="*/ 7919070 w 8196"/>
                <a:gd name="T27" fmla="*/ 917575 h 1192"/>
                <a:gd name="T28" fmla="*/ 7261002 w 8196"/>
                <a:gd name="T29" fmla="*/ 793750 h 1192"/>
                <a:gd name="T30" fmla="*/ 6552068 w 8196"/>
                <a:gd name="T31" fmla="*/ 644525 h 1192"/>
                <a:gd name="T32" fmla="*/ 5785912 w 8196"/>
                <a:gd name="T33" fmla="*/ 469900 h 1192"/>
                <a:gd name="T34" fmla="*/ 5398065 w 8196"/>
                <a:gd name="T35" fmla="*/ 381000 h 1192"/>
                <a:gd name="T36" fmla="*/ 4663699 w 8196"/>
                <a:gd name="T37" fmla="*/ 234950 h 1192"/>
                <a:gd name="T38" fmla="*/ 3992915 w 8196"/>
                <a:gd name="T39" fmla="*/ 130175 h 1192"/>
                <a:gd name="T40" fmla="*/ 3379354 w 8196"/>
                <a:gd name="T41" fmla="*/ 57150 h 1192"/>
                <a:gd name="T42" fmla="*/ 2823016 w 8196"/>
                <a:gd name="T43" fmla="*/ 15875 h 1192"/>
                <a:gd name="T44" fmla="*/ 2323902 w 8196"/>
                <a:gd name="T45" fmla="*/ 0 h 1192"/>
                <a:gd name="T46" fmla="*/ 1878832 w 8196"/>
                <a:gd name="T47" fmla="*/ 6350 h 1192"/>
                <a:gd name="T48" fmla="*/ 1484627 w 8196"/>
                <a:gd name="T49" fmla="*/ 31750 h 1192"/>
                <a:gd name="T50" fmla="*/ 1138108 w 8196"/>
                <a:gd name="T51" fmla="*/ 69850 h 1192"/>
                <a:gd name="T52" fmla="*/ 842454 w 8196"/>
                <a:gd name="T53" fmla="*/ 117475 h 1192"/>
                <a:gd name="T54" fmla="*/ 594487 w 8196"/>
                <a:gd name="T55" fmla="*/ 171450 h 1192"/>
                <a:gd name="T56" fmla="*/ 394205 w 8196"/>
                <a:gd name="T57" fmla="*/ 228600 h 1192"/>
                <a:gd name="T58" fmla="*/ 235251 w 8196"/>
                <a:gd name="T59" fmla="*/ 279400 h 1192"/>
                <a:gd name="T60" fmla="*/ 76298 w 8196"/>
                <a:gd name="T61" fmla="*/ 342900 h 1192"/>
                <a:gd name="T62" fmla="*/ 0 w 8196"/>
                <a:gd name="T63" fmla="*/ 381000 h 1192"/>
                <a:gd name="T64" fmla="*/ 13021481 w 8196"/>
                <a:gd name="T65" fmla="*/ 1892300 h 1192"/>
                <a:gd name="T66" fmla="*/ 13027839 w 8196"/>
                <a:gd name="T67" fmla="*/ 1882775 h 1192"/>
                <a:gd name="T68" fmla="*/ 13027839 w 8196"/>
                <a:gd name="T69" fmla="*/ 809625 h 1192"/>
                <a:gd name="T70" fmla="*/ 13021481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9" name="Picture 26"/>
          <p:cNvPicPr>
            <a:picLocks noChangeAspect="1"/>
          </p:cNvPicPr>
          <p:nvPr userDrawn="1"/>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211138" y="5486400"/>
            <a:ext cx="1539875"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1"/>
          <p:cNvSpPr>
            <a:spLocks noGrp="1"/>
          </p:cNvSpPr>
          <p:nvPr>
            <p:ph type="dt" sz="half" idx="10"/>
          </p:nvPr>
        </p:nvSpPr>
        <p:spPr/>
        <p:txBody>
          <a:bodyPr/>
          <a:lstStyle>
            <a:lvl1pPr>
              <a:defRPr/>
            </a:lvl1pPr>
          </a:lstStyle>
          <a:p>
            <a:pPr>
              <a:defRPr/>
            </a:pPr>
            <a:fld id="{05822EAD-F858-49A6-B6AD-3A48B4F500F9}" type="datetimeFigureOut">
              <a:rPr lang="en-US"/>
              <a:pPr>
                <a:defRPr/>
              </a:pPr>
              <a:t>4/25/2019</a:t>
            </a:fld>
            <a:endParaRPr lang="en-US"/>
          </a:p>
        </p:txBody>
      </p:sp>
      <p:sp>
        <p:nvSpPr>
          <p:cNvPr id="11" name="Footer Placeholder 2"/>
          <p:cNvSpPr>
            <a:spLocks noGrp="1"/>
          </p:cNvSpPr>
          <p:nvPr>
            <p:ph type="ftr" sz="quarter" idx="11"/>
          </p:nvPr>
        </p:nvSpPr>
        <p:spPr/>
        <p:txBody>
          <a:bodyPr/>
          <a:lstStyle>
            <a:lvl1pPr>
              <a:defRPr/>
            </a:lvl1pPr>
          </a:lstStyle>
          <a:p>
            <a:pPr>
              <a:defRPr/>
            </a:pPr>
            <a:endParaRPr lang="en-US"/>
          </a:p>
        </p:txBody>
      </p:sp>
      <p:sp>
        <p:nvSpPr>
          <p:cNvPr id="12" name="Slide Number Placeholder 3"/>
          <p:cNvSpPr>
            <a:spLocks noGrp="1"/>
          </p:cNvSpPr>
          <p:nvPr>
            <p:ph type="sldNum" sz="quarter" idx="12"/>
          </p:nvPr>
        </p:nvSpPr>
        <p:spPr/>
        <p:txBody>
          <a:bodyPr/>
          <a:lstStyle>
            <a:lvl1pPr>
              <a:defRPr/>
            </a:lvl1pPr>
          </a:lstStyle>
          <a:p>
            <a:pPr>
              <a:defRPr/>
            </a:pPr>
            <a:fld id="{8765F80D-7110-4664-A32D-E3631DEF324E}" type="slidenum">
              <a:rPr lang="en-US"/>
              <a:pPr>
                <a:defRPr/>
              </a:pPr>
              <a:t>‹#›</a:t>
            </a:fld>
            <a:endParaRPr lang="en-US"/>
          </a:p>
        </p:txBody>
      </p:sp>
    </p:spTree>
    <p:extLst>
      <p:ext uri="{BB962C8B-B14F-4D97-AF65-F5344CB8AC3E}">
        <p14:creationId xmlns:p14="http://schemas.microsoft.com/office/powerpoint/2010/main" val="3834682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8"/>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22"/>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26"/>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1" name="Freeform 25"/>
            <p:cNvSpPr>
              <a:spLocks/>
            </p:cNvSpPr>
            <p:nvPr/>
          </p:nvSpPr>
          <p:spPr bwMode="hidden">
            <a:xfrm>
              <a:off x="-3905250" y="4294188"/>
              <a:ext cx="13011150" cy="1892300"/>
            </a:xfrm>
            <a:custGeom>
              <a:avLst/>
              <a:gdLst>
                <a:gd name="T0" fmla="*/ 13004800 w 8196"/>
                <a:gd name="T1" fmla="*/ 812800 h 1192"/>
                <a:gd name="T2" fmla="*/ 12763500 w 8196"/>
                <a:gd name="T3" fmla="*/ 904875 h 1192"/>
                <a:gd name="T4" fmla="*/ 12506325 w 8196"/>
                <a:gd name="T5" fmla="*/ 984250 h 1192"/>
                <a:gd name="T6" fmla="*/ 12233275 w 8196"/>
                <a:gd name="T7" fmla="*/ 1057275 h 1192"/>
                <a:gd name="T8" fmla="*/ 11941175 w 8196"/>
                <a:gd name="T9" fmla="*/ 1114425 h 1192"/>
                <a:gd name="T10" fmla="*/ 11623675 w 8196"/>
                <a:gd name="T11" fmla="*/ 1158875 h 1192"/>
                <a:gd name="T12" fmla="*/ 11280775 w 8196"/>
                <a:gd name="T13" fmla="*/ 1190625 h 1192"/>
                <a:gd name="T14" fmla="*/ 10909300 w 8196"/>
                <a:gd name="T15" fmla="*/ 1209675 h 1192"/>
                <a:gd name="T16" fmla="*/ 10506075 w 8196"/>
                <a:gd name="T17" fmla="*/ 1206500 h 1192"/>
                <a:gd name="T18" fmla="*/ 10067925 w 8196"/>
                <a:gd name="T19" fmla="*/ 1190625 h 1192"/>
                <a:gd name="T20" fmla="*/ 9591675 w 8196"/>
                <a:gd name="T21" fmla="*/ 1152525 h 1192"/>
                <a:gd name="T22" fmla="*/ 9074150 w 8196"/>
                <a:gd name="T23" fmla="*/ 1095375 h 1192"/>
                <a:gd name="T24" fmla="*/ 8515350 w 8196"/>
                <a:gd name="T25" fmla="*/ 1019175 h 1192"/>
                <a:gd name="T26" fmla="*/ 7908925 w 8196"/>
                <a:gd name="T27" fmla="*/ 917575 h 1192"/>
                <a:gd name="T28" fmla="*/ 7251700 w 8196"/>
                <a:gd name="T29" fmla="*/ 793750 h 1192"/>
                <a:gd name="T30" fmla="*/ 6543675 w 8196"/>
                <a:gd name="T31" fmla="*/ 644525 h 1192"/>
                <a:gd name="T32" fmla="*/ 5778500 w 8196"/>
                <a:gd name="T33" fmla="*/ 469900 h 1192"/>
                <a:gd name="T34" fmla="*/ 5391150 w 8196"/>
                <a:gd name="T35" fmla="*/ 381000 h 1192"/>
                <a:gd name="T36" fmla="*/ 4657725 w 8196"/>
                <a:gd name="T37" fmla="*/ 234950 h 1192"/>
                <a:gd name="T38" fmla="*/ 3987800 w 8196"/>
                <a:gd name="T39" fmla="*/ 130175 h 1192"/>
                <a:gd name="T40" fmla="*/ 3375025 w 8196"/>
                <a:gd name="T41" fmla="*/ 57150 h 1192"/>
                <a:gd name="T42" fmla="*/ 2819400 w 8196"/>
                <a:gd name="T43" fmla="*/ 15875 h 1192"/>
                <a:gd name="T44" fmla="*/ 2320925 w 8196"/>
                <a:gd name="T45" fmla="*/ 0 h 1192"/>
                <a:gd name="T46" fmla="*/ 1876425 w 8196"/>
                <a:gd name="T47" fmla="*/ 6350 h 1192"/>
                <a:gd name="T48" fmla="*/ 1482725 w 8196"/>
                <a:gd name="T49" fmla="*/ 31750 h 1192"/>
                <a:gd name="T50" fmla="*/ 1136650 w 8196"/>
                <a:gd name="T51" fmla="*/ 69850 h 1192"/>
                <a:gd name="T52" fmla="*/ 841375 w 8196"/>
                <a:gd name="T53" fmla="*/ 117475 h 1192"/>
                <a:gd name="T54" fmla="*/ 593725 w 8196"/>
                <a:gd name="T55" fmla="*/ 171450 h 1192"/>
                <a:gd name="T56" fmla="*/ 393700 w 8196"/>
                <a:gd name="T57" fmla="*/ 228600 h 1192"/>
                <a:gd name="T58" fmla="*/ 234950 w 8196"/>
                <a:gd name="T59" fmla="*/ 279400 h 1192"/>
                <a:gd name="T60" fmla="*/ 76200 w 8196"/>
                <a:gd name="T61" fmla="*/ 342900 h 1192"/>
                <a:gd name="T62" fmla="*/ 0 w 8196"/>
                <a:gd name="T63" fmla="*/ 381000 h 1192"/>
                <a:gd name="T64" fmla="*/ 13004800 w 8196"/>
                <a:gd name="T65" fmla="*/ 1892300 h 1192"/>
                <a:gd name="T66" fmla="*/ 13011150 w 8196"/>
                <a:gd name="T67" fmla="*/ 1882775 h 1192"/>
                <a:gd name="T68" fmla="*/ 13011150 w 8196"/>
                <a:gd name="T69" fmla="*/ 809625 h 1192"/>
                <a:gd name="T70" fmla="*/ 13004800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2" name="Picture 26"/>
          <p:cNvPicPr>
            <a:picLocks noChangeAspect="1"/>
          </p:cNvPicPr>
          <p:nvPr userDrawn="1"/>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211138" y="5486400"/>
            <a:ext cx="1539875"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4"/>
          <p:cNvSpPr>
            <a:spLocks noGrp="1"/>
          </p:cNvSpPr>
          <p:nvPr>
            <p:ph type="dt" sz="half" idx="10"/>
          </p:nvPr>
        </p:nvSpPr>
        <p:spPr/>
        <p:txBody>
          <a:bodyPr/>
          <a:lstStyle>
            <a:lvl1pPr>
              <a:defRPr/>
            </a:lvl1pPr>
          </a:lstStyle>
          <a:p>
            <a:pPr>
              <a:defRPr/>
            </a:pPr>
            <a:fld id="{790F93C6-D701-41DE-A1BD-B1E7F9B40631}" type="datetimeFigureOut">
              <a:rPr lang="en-US"/>
              <a:pPr>
                <a:defRPr/>
              </a:pPr>
              <a:t>4/25/2019</a:t>
            </a:fld>
            <a:endParaRPr lang="en-US"/>
          </a:p>
        </p:txBody>
      </p:sp>
      <p:sp>
        <p:nvSpPr>
          <p:cNvPr id="14" name="Footer Placeholder 5"/>
          <p:cNvSpPr>
            <a:spLocks noGrp="1"/>
          </p:cNvSpPr>
          <p:nvPr>
            <p:ph type="ftr" sz="quarter" idx="11"/>
          </p:nvPr>
        </p:nvSpPr>
        <p:spPr/>
        <p:txBody>
          <a:bodyPr/>
          <a:lstStyle>
            <a:lvl1pPr>
              <a:defRPr/>
            </a:lvl1pPr>
          </a:lstStyle>
          <a:p>
            <a:pPr>
              <a:defRPr/>
            </a:pPr>
            <a:endParaRPr lang="en-US"/>
          </a:p>
        </p:txBody>
      </p:sp>
      <p:sp>
        <p:nvSpPr>
          <p:cNvPr id="15" name="Slide Number Placeholder 6"/>
          <p:cNvSpPr>
            <a:spLocks noGrp="1"/>
          </p:cNvSpPr>
          <p:nvPr>
            <p:ph type="sldNum" sz="quarter" idx="12"/>
          </p:nvPr>
        </p:nvSpPr>
        <p:spPr/>
        <p:txBody>
          <a:bodyPr/>
          <a:lstStyle>
            <a:lvl1pPr>
              <a:defRPr/>
            </a:lvl1pPr>
          </a:lstStyle>
          <a:p>
            <a:pPr>
              <a:defRPr/>
            </a:pPr>
            <a:fld id="{EE034F71-D4C0-4AB5-9DDA-93098390EA48}" type="slidenum">
              <a:rPr lang="en-US"/>
              <a:pPr>
                <a:defRPr/>
              </a:pPr>
              <a:t>‹#›</a:t>
            </a:fld>
            <a:endParaRPr lang="en-US"/>
          </a:p>
        </p:txBody>
      </p:sp>
    </p:spTree>
    <p:extLst>
      <p:ext uri="{BB962C8B-B14F-4D97-AF65-F5344CB8AC3E}">
        <p14:creationId xmlns:p14="http://schemas.microsoft.com/office/powerpoint/2010/main" val="619477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15"/>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8"/>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22"/>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26"/>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1" name="Freeform 20"/>
            <p:cNvSpPr>
              <a:spLocks/>
            </p:cNvSpPr>
            <p:nvPr/>
          </p:nvSpPr>
          <p:spPr bwMode="hidden">
            <a:xfrm>
              <a:off x="-3905250" y="4294188"/>
              <a:ext cx="13011150" cy="1892300"/>
            </a:xfrm>
            <a:custGeom>
              <a:avLst/>
              <a:gdLst>
                <a:gd name="T0" fmla="*/ 13004800 w 8196"/>
                <a:gd name="T1" fmla="*/ 812800 h 1192"/>
                <a:gd name="T2" fmla="*/ 12763500 w 8196"/>
                <a:gd name="T3" fmla="*/ 904875 h 1192"/>
                <a:gd name="T4" fmla="*/ 12506325 w 8196"/>
                <a:gd name="T5" fmla="*/ 984250 h 1192"/>
                <a:gd name="T6" fmla="*/ 12233275 w 8196"/>
                <a:gd name="T7" fmla="*/ 1057275 h 1192"/>
                <a:gd name="T8" fmla="*/ 11941175 w 8196"/>
                <a:gd name="T9" fmla="*/ 1114425 h 1192"/>
                <a:gd name="T10" fmla="*/ 11623675 w 8196"/>
                <a:gd name="T11" fmla="*/ 1158875 h 1192"/>
                <a:gd name="T12" fmla="*/ 11280775 w 8196"/>
                <a:gd name="T13" fmla="*/ 1190625 h 1192"/>
                <a:gd name="T14" fmla="*/ 10909300 w 8196"/>
                <a:gd name="T15" fmla="*/ 1209675 h 1192"/>
                <a:gd name="T16" fmla="*/ 10506075 w 8196"/>
                <a:gd name="T17" fmla="*/ 1206500 h 1192"/>
                <a:gd name="T18" fmla="*/ 10067925 w 8196"/>
                <a:gd name="T19" fmla="*/ 1190625 h 1192"/>
                <a:gd name="T20" fmla="*/ 9591675 w 8196"/>
                <a:gd name="T21" fmla="*/ 1152525 h 1192"/>
                <a:gd name="T22" fmla="*/ 9074150 w 8196"/>
                <a:gd name="T23" fmla="*/ 1095375 h 1192"/>
                <a:gd name="T24" fmla="*/ 8515350 w 8196"/>
                <a:gd name="T25" fmla="*/ 1019175 h 1192"/>
                <a:gd name="T26" fmla="*/ 7908925 w 8196"/>
                <a:gd name="T27" fmla="*/ 917575 h 1192"/>
                <a:gd name="T28" fmla="*/ 7251700 w 8196"/>
                <a:gd name="T29" fmla="*/ 793750 h 1192"/>
                <a:gd name="T30" fmla="*/ 6543675 w 8196"/>
                <a:gd name="T31" fmla="*/ 644525 h 1192"/>
                <a:gd name="T32" fmla="*/ 5778500 w 8196"/>
                <a:gd name="T33" fmla="*/ 469900 h 1192"/>
                <a:gd name="T34" fmla="*/ 5391150 w 8196"/>
                <a:gd name="T35" fmla="*/ 381000 h 1192"/>
                <a:gd name="T36" fmla="*/ 4657725 w 8196"/>
                <a:gd name="T37" fmla="*/ 234950 h 1192"/>
                <a:gd name="T38" fmla="*/ 3987800 w 8196"/>
                <a:gd name="T39" fmla="*/ 130175 h 1192"/>
                <a:gd name="T40" fmla="*/ 3375025 w 8196"/>
                <a:gd name="T41" fmla="*/ 57150 h 1192"/>
                <a:gd name="T42" fmla="*/ 2819400 w 8196"/>
                <a:gd name="T43" fmla="*/ 15875 h 1192"/>
                <a:gd name="T44" fmla="*/ 2320925 w 8196"/>
                <a:gd name="T45" fmla="*/ 0 h 1192"/>
                <a:gd name="T46" fmla="*/ 1876425 w 8196"/>
                <a:gd name="T47" fmla="*/ 6350 h 1192"/>
                <a:gd name="T48" fmla="*/ 1482725 w 8196"/>
                <a:gd name="T49" fmla="*/ 31750 h 1192"/>
                <a:gd name="T50" fmla="*/ 1136650 w 8196"/>
                <a:gd name="T51" fmla="*/ 69850 h 1192"/>
                <a:gd name="T52" fmla="*/ 841375 w 8196"/>
                <a:gd name="T53" fmla="*/ 117475 h 1192"/>
                <a:gd name="T54" fmla="*/ 593725 w 8196"/>
                <a:gd name="T55" fmla="*/ 171450 h 1192"/>
                <a:gd name="T56" fmla="*/ 393700 w 8196"/>
                <a:gd name="T57" fmla="*/ 228600 h 1192"/>
                <a:gd name="T58" fmla="*/ 234950 w 8196"/>
                <a:gd name="T59" fmla="*/ 279400 h 1192"/>
                <a:gd name="T60" fmla="*/ 76200 w 8196"/>
                <a:gd name="T61" fmla="*/ 342900 h 1192"/>
                <a:gd name="T62" fmla="*/ 0 w 8196"/>
                <a:gd name="T63" fmla="*/ 381000 h 1192"/>
                <a:gd name="T64" fmla="*/ 13004800 w 8196"/>
                <a:gd name="T65" fmla="*/ 1892300 h 1192"/>
                <a:gd name="T66" fmla="*/ 13011150 w 8196"/>
                <a:gd name="T67" fmla="*/ 1882775 h 1192"/>
                <a:gd name="T68" fmla="*/ 13011150 w 8196"/>
                <a:gd name="T69" fmla="*/ 809625 h 1192"/>
                <a:gd name="T70" fmla="*/ 13004800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2" name="Picture 26"/>
          <p:cNvPicPr>
            <a:picLocks noChangeAspect="1"/>
          </p:cNvPicPr>
          <p:nvPr userDrawn="1"/>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211138" y="5486400"/>
            <a:ext cx="1539875"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3" name="Date Placeholder 4"/>
          <p:cNvSpPr>
            <a:spLocks noGrp="1"/>
          </p:cNvSpPr>
          <p:nvPr>
            <p:ph type="dt" sz="half" idx="10"/>
          </p:nvPr>
        </p:nvSpPr>
        <p:spPr/>
        <p:txBody>
          <a:bodyPr/>
          <a:lstStyle>
            <a:lvl1pPr>
              <a:defRPr/>
            </a:lvl1pPr>
          </a:lstStyle>
          <a:p>
            <a:pPr>
              <a:defRPr/>
            </a:pPr>
            <a:fld id="{A9D67BE5-50DA-46C1-9032-3EBCAA69D2EB}" type="datetimeFigureOut">
              <a:rPr lang="en-US"/>
              <a:pPr>
                <a:defRPr/>
              </a:pPr>
              <a:t>4/25/2019</a:t>
            </a:fld>
            <a:endParaRPr lang="en-US"/>
          </a:p>
        </p:txBody>
      </p:sp>
      <p:sp>
        <p:nvSpPr>
          <p:cNvPr id="14" name="Footer Placeholder 5"/>
          <p:cNvSpPr>
            <a:spLocks noGrp="1"/>
          </p:cNvSpPr>
          <p:nvPr>
            <p:ph type="ftr" sz="quarter" idx="11"/>
          </p:nvPr>
        </p:nvSpPr>
        <p:spPr/>
        <p:txBody>
          <a:bodyPr/>
          <a:lstStyle>
            <a:lvl1pPr>
              <a:defRPr/>
            </a:lvl1pPr>
          </a:lstStyle>
          <a:p>
            <a:pPr>
              <a:defRPr/>
            </a:pPr>
            <a:endParaRPr lang="en-US"/>
          </a:p>
        </p:txBody>
      </p:sp>
      <p:sp>
        <p:nvSpPr>
          <p:cNvPr id="15" name="Slide Number Placeholder 6"/>
          <p:cNvSpPr>
            <a:spLocks noGrp="1"/>
          </p:cNvSpPr>
          <p:nvPr>
            <p:ph type="sldNum" sz="quarter" idx="12"/>
          </p:nvPr>
        </p:nvSpPr>
        <p:spPr/>
        <p:txBody>
          <a:bodyPr/>
          <a:lstStyle>
            <a:lvl1pPr>
              <a:defRPr/>
            </a:lvl1pPr>
          </a:lstStyle>
          <a:p>
            <a:pPr>
              <a:defRPr/>
            </a:pPr>
            <a:fld id="{E696EAEB-2F80-4725-B30A-7A704E883FAF}" type="slidenum">
              <a:rPr lang="en-US"/>
              <a:pPr>
                <a:defRPr/>
              </a:pPr>
              <a:t>‹#›</a:t>
            </a:fld>
            <a:endParaRPr lang="en-US"/>
          </a:p>
        </p:txBody>
      </p:sp>
    </p:spTree>
    <p:extLst>
      <p:ext uri="{BB962C8B-B14F-4D97-AF65-F5344CB8AC3E}">
        <p14:creationId xmlns:p14="http://schemas.microsoft.com/office/powerpoint/2010/main" val="2827315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034" name="Freeform 14"/>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 name="Freeform 18"/>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22"/>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7" name="Freeform 26"/>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38" name="Freeform 10"/>
            <p:cNvSpPr>
              <a:spLocks/>
            </p:cNvSpPr>
            <p:nvPr/>
          </p:nvSpPr>
          <p:spPr bwMode="hidden">
            <a:xfrm>
              <a:off x="-3905251" y="4294188"/>
              <a:ext cx="13027839" cy="1892300"/>
            </a:xfrm>
            <a:custGeom>
              <a:avLst/>
              <a:gdLst>
                <a:gd name="T0" fmla="*/ 13021481 w 8196"/>
                <a:gd name="T1" fmla="*/ 812800 h 1192"/>
                <a:gd name="T2" fmla="*/ 12779871 w 8196"/>
                <a:gd name="T3" fmla="*/ 904875 h 1192"/>
                <a:gd name="T4" fmla="*/ 12522366 w 8196"/>
                <a:gd name="T5" fmla="*/ 984250 h 1192"/>
                <a:gd name="T6" fmla="*/ 12248966 w 8196"/>
                <a:gd name="T7" fmla="*/ 1057275 h 1192"/>
                <a:gd name="T8" fmla="*/ 11956492 w 8196"/>
                <a:gd name="T9" fmla="*/ 1114425 h 1192"/>
                <a:gd name="T10" fmla="*/ 11638584 w 8196"/>
                <a:gd name="T11" fmla="*/ 1158875 h 1192"/>
                <a:gd name="T12" fmla="*/ 11295245 w 8196"/>
                <a:gd name="T13" fmla="*/ 1190625 h 1192"/>
                <a:gd name="T14" fmla="*/ 10923293 w 8196"/>
                <a:gd name="T15" fmla="*/ 1209675 h 1192"/>
                <a:gd name="T16" fmla="*/ 10519551 w 8196"/>
                <a:gd name="T17" fmla="*/ 1206500 h 1192"/>
                <a:gd name="T18" fmla="*/ 10080839 w 8196"/>
                <a:gd name="T19" fmla="*/ 1190625 h 1192"/>
                <a:gd name="T20" fmla="*/ 9603978 w 8196"/>
                <a:gd name="T21" fmla="*/ 1152525 h 1192"/>
                <a:gd name="T22" fmla="*/ 9085789 w 8196"/>
                <a:gd name="T23" fmla="*/ 1095375 h 1192"/>
                <a:gd name="T24" fmla="*/ 8526272 w 8196"/>
                <a:gd name="T25" fmla="*/ 1019175 h 1192"/>
                <a:gd name="T26" fmla="*/ 7919070 w 8196"/>
                <a:gd name="T27" fmla="*/ 917575 h 1192"/>
                <a:gd name="T28" fmla="*/ 7261002 w 8196"/>
                <a:gd name="T29" fmla="*/ 793750 h 1192"/>
                <a:gd name="T30" fmla="*/ 6552068 w 8196"/>
                <a:gd name="T31" fmla="*/ 644525 h 1192"/>
                <a:gd name="T32" fmla="*/ 5785912 w 8196"/>
                <a:gd name="T33" fmla="*/ 469900 h 1192"/>
                <a:gd name="T34" fmla="*/ 5398065 w 8196"/>
                <a:gd name="T35" fmla="*/ 381000 h 1192"/>
                <a:gd name="T36" fmla="*/ 4663699 w 8196"/>
                <a:gd name="T37" fmla="*/ 234950 h 1192"/>
                <a:gd name="T38" fmla="*/ 3992915 w 8196"/>
                <a:gd name="T39" fmla="*/ 130175 h 1192"/>
                <a:gd name="T40" fmla="*/ 3379354 w 8196"/>
                <a:gd name="T41" fmla="*/ 57150 h 1192"/>
                <a:gd name="T42" fmla="*/ 2823016 w 8196"/>
                <a:gd name="T43" fmla="*/ 15875 h 1192"/>
                <a:gd name="T44" fmla="*/ 2323902 w 8196"/>
                <a:gd name="T45" fmla="*/ 0 h 1192"/>
                <a:gd name="T46" fmla="*/ 1878832 w 8196"/>
                <a:gd name="T47" fmla="*/ 6350 h 1192"/>
                <a:gd name="T48" fmla="*/ 1484627 w 8196"/>
                <a:gd name="T49" fmla="*/ 31750 h 1192"/>
                <a:gd name="T50" fmla="*/ 1138108 w 8196"/>
                <a:gd name="T51" fmla="*/ 69850 h 1192"/>
                <a:gd name="T52" fmla="*/ 842454 w 8196"/>
                <a:gd name="T53" fmla="*/ 117475 h 1192"/>
                <a:gd name="T54" fmla="*/ 594487 w 8196"/>
                <a:gd name="T55" fmla="*/ 171450 h 1192"/>
                <a:gd name="T56" fmla="*/ 394205 w 8196"/>
                <a:gd name="T57" fmla="*/ 228600 h 1192"/>
                <a:gd name="T58" fmla="*/ 235251 w 8196"/>
                <a:gd name="T59" fmla="*/ 279400 h 1192"/>
                <a:gd name="T60" fmla="*/ 76298 w 8196"/>
                <a:gd name="T61" fmla="*/ 342900 h 1192"/>
                <a:gd name="T62" fmla="*/ 0 w 8196"/>
                <a:gd name="T63" fmla="*/ 381000 h 1192"/>
                <a:gd name="T64" fmla="*/ 13021481 w 8196"/>
                <a:gd name="T65" fmla="*/ 1892300 h 1192"/>
                <a:gd name="T66" fmla="*/ 13027839 w 8196"/>
                <a:gd name="T67" fmla="*/ 1882775 h 1192"/>
                <a:gd name="T68" fmla="*/ 13027839 w 8196"/>
                <a:gd name="T69" fmla="*/ 809625 h 1192"/>
                <a:gd name="T70" fmla="*/ 13021481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28"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a:solidFill>
                  <a:schemeClr val="tx2"/>
                </a:solidFill>
                <a:latin typeface="+mn-lt"/>
                <a:cs typeface="+mn-cs"/>
              </a:defRPr>
            </a:lvl1pPr>
          </a:lstStyle>
          <a:p>
            <a:pPr>
              <a:defRPr/>
            </a:pPr>
            <a:fld id="{325E93A3-A8D1-429E-96B6-818834FA3DAB}" type="datetimeFigureOut">
              <a:rPr lang="en-US"/>
              <a:pPr>
                <a:defRPr/>
              </a:pPr>
              <a:t>4/25/2019</a:t>
            </a:fld>
            <a:endParaRPr lang="en-US"/>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a:solidFill>
                  <a:schemeClr val="tx2"/>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fontAlgn="auto">
              <a:spcBef>
                <a:spcPts val="0"/>
              </a:spcBef>
              <a:spcAft>
                <a:spcPts val="0"/>
              </a:spcAft>
              <a:defRPr sz="1000">
                <a:solidFill>
                  <a:schemeClr val="tx2"/>
                </a:solidFill>
                <a:latin typeface="+mn-lt"/>
                <a:cs typeface="+mn-cs"/>
              </a:defRPr>
            </a:lvl1pPr>
          </a:lstStyle>
          <a:p>
            <a:pPr>
              <a:defRPr/>
            </a:pPr>
            <a:fld id="{6186DDA4-27C1-4865-A93C-E7214085692B}" type="slidenum">
              <a:rPr lang="en-US"/>
              <a:pPr>
                <a:defRPr/>
              </a:pPr>
              <a:t>‹#›</a:t>
            </a:fld>
            <a:endParaRPr lang="en-US"/>
          </a:p>
        </p:txBody>
      </p:sp>
      <p:sp>
        <p:nvSpPr>
          <p:cNvPr id="1032" name="Text Placeholder 2"/>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3" name="Picture 6"/>
          <p:cNvPicPr>
            <a:picLocks noChangeAspect="1"/>
          </p:cNvPicPr>
          <p:nvPr userDrawn="1"/>
        </p:nvPicPr>
        <p:blipFill>
          <a:blip r:embed="rId1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211138" y="5486400"/>
            <a:ext cx="1539875"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2" r:id="rId1"/>
    <p:sldLayoutId id="2147483707" r:id="rId2"/>
    <p:sldLayoutId id="2147483713" r:id="rId3"/>
    <p:sldLayoutId id="2147483708" r:id="rId4"/>
    <p:sldLayoutId id="2147483709" r:id="rId5"/>
    <p:sldLayoutId id="2147483710" r:id="rId6"/>
    <p:sldLayoutId id="2147483714" r:id="rId7"/>
    <p:sldLayoutId id="2147483715" r:id="rId8"/>
    <p:sldLayoutId id="2147483716" r:id="rId9"/>
    <p:sldLayoutId id="2147483711" r:id="rId10"/>
    <p:sldLayoutId id="2147483717" r:id="rId11"/>
  </p:sldLayoutIdLst>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p:txBody>
          <a:bodyPr>
            <a:normAutofit fontScale="90000"/>
          </a:bodyPr>
          <a:lstStyle/>
          <a:p>
            <a:pPr eaLnBrk="1" hangingPunct="1"/>
            <a:r>
              <a:rPr lang="en-US" altLang="en-US" sz="3600" dirty="0"/>
              <a:t>Opioid Overdose Recognition and Naloxone Administration Training for </a:t>
            </a:r>
            <a:br>
              <a:rPr lang="en-US" altLang="en-US" sz="3600" dirty="0"/>
            </a:br>
            <a:r>
              <a:rPr lang="en-US" altLang="en-US" sz="3600" dirty="0"/>
              <a:t>Community Leaders</a:t>
            </a:r>
            <a:br>
              <a:rPr lang="en-US" altLang="en-US" sz="2400" dirty="0"/>
            </a:br>
            <a:endParaRPr lang="en-US" altLang="en-US" sz="2400" dirty="0"/>
          </a:p>
        </p:txBody>
      </p:sp>
      <p:sp>
        <p:nvSpPr>
          <p:cNvPr id="2" name="Subtitle 1"/>
          <p:cNvSpPr>
            <a:spLocks noGrp="1"/>
          </p:cNvSpPr>
          <p:nvPr>
            <p:ph type="subTitle" idx="1"/>
          </p:nvPr>
        </p:nvSpPr>
        <p:spPr/>
        <p:txBody>
          <a:bodyPr/>
          <a:lstStyle/>
          <a:p>
            <a:r>
              <a:rPr lang="en-US" dirty="0"/>
              <a:t>Michael Dulitz, MPH, NRP</a:t>
            </a:r>
          </a:p>
          <a:p>
            <a:r>
              <a:rPr lang="en-US" dirty="0"/>
              <a:t>Opiate Response Project Coordinator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6200" y="5486400"/>
            <a:ext cx="1905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a:t>Narcan Nasal Spray</a:t>
            </a:r>
          </a:p>
        </p:txBody>
      </p:sp>
      <p:pic>
        <p:nvPicPr>
          <p:cNvPr id="8" name="Content Placeholder 7"/>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rot="5400000">
            <a:off x="676275" y="3128831"/>
            <a:ext cx="3822700" cy="2548201"/>
          </a:xfrm>
        </p:spPr>
      </p:pic>
      <p:sp>
        <p:nvSpPr>
          <p:cNvPr id="7" name="Content Placeholder 6"/>
          <p:cNvSpPr>
            <a:spLocks noGrp="1"/>
          </p:cNvSpPr>
          <p:nvPr>
            <p:ph sz="quarter" idx="14"/>
          </p:nvPr>
        </p:nvSpPr>
        <p:spPr>
          <a:xfrm>
            <a:off x="4645152" y="2679192"/>
            <a:ext cx="3965448" cy="3447288"/>
          </a:xfrm>
        </p:spPr>
        <p:txBody>
          <a:bodyPr/>
          <a:lstStyle/>
          <a:p>
            <a:r>
              <a:rPr lang="en-US" dirty="0"/>
              <a:t>18-24 month shelf life</a:t>
            </a:r>
          </a:p>
          <a:p>
            <a:r>
              <a:rPr lang="en-US" dirty="0"/>
              <a:t>Follow biohazard precautions for disposal</a:t>
            </a:r>
          </a:p>
          <a:p>
            <a:r>
              <a:rPr lang="en-US" dirty="0"/>
              <a:t>Storage and replacement per department policy</a:t>
            </a:r>
          </a:p>
          <a:p>
            <a:endParaRPr lang="en-US" dirty="0"/>
          </a:p>
        </p:txBody>
      </p:sp>
    </p:spTree>
    <p:extLst>
      <p:ext uri="{BB962C8B-B14F-4D97-AF65-F5344CB8AC3E}">
        <p14:creationId xmlns:p14="http://schemas.microsoft.com/office/powerpoint/2010/main" val="1215070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2184539"/>
            <a:ext cx="5913574" cy="4347886"/>
          </a:xfrm>
        </p:spPr>
      </p:pic>
      <p:sp>
        <p:nvSpPr>
          <p:cNvPr id="3" name="Title 2"/>
          <p:cNvSpPr>
            <a:spLocks noGrp="1"/>
          </p:cNvSpPr>
          <p:nvPr>
            <p:ph type="title"/>
          </p:nvPr>
        </p:nvSpPr>
        <p:spPr/>
        <p:txBody>
          <a:bodyPr/>
          <a:lstStyle/>
          <a:p>
            <a:r>
              <a:rPr lang="en-US" dirty="0"/>
              <a:t>Naloxone</a:t>
            </a:r>
          </a:p>
        </p:txBody>
      </p:sp>
    </p:spTree>
    <p:extLst>
      <p:ext uri="{BB962C8B-B14F-4D97-AF65-F5344CB8AC3E}">
        <p14:creationId xmlns:p14="http://schemas.microsoft.com/office/powerpoint/2010/main" val="2276033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5486400"/>
            <a:ext cx="1905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693738" y="2674938"/>
            <a:ext cx="7764462" cy="3451225"/>
          </a:xfrm>
        </p:spPr>
        <p:txBody>
          <a:bodyPr/>
          <a:lstStyle/>
          <a:p>
            <a:r>
              <a:rPr lang="en-US" dirty="0"/>
              <a:t>Safety</a:t>
            </a:r>
          </a:p>
          <a:p>
            <a:pPr lvl="1"/>
            <a:r>
              <a:rPr lang="en-US" dirty="0"/>
              <a:t>If naloxone is given to someone who hasn’t overdosed, there are no adverse effects</a:t>
            </a:r>
          </a:p>
          <a:p>
            <a:pPr lvl="1"/>
            <a:r>
              <a:rPr lang="en-US" dirty="0"/>
              <a:t>Naloxone does not work if given for a non-opioid overdose</a:t>
            </a:r>
          </a:p>
          <a:p>
            <a:pPr lvl="2"/>
            <a:r>
              <a:rPr lang="en-US" dirty="0"/>
              <a:t>i.e. Alcohol, Methamphetamine, Valium, Xanax, Ativan, etc. </a:t>
            </a:r>
          </a:p>
          <a:p>
            <a:pPr lvl="1"/>
            <a:r>
              <a:rPr lang="en-US" dirty="0"/>
              <a:t>Naloxone does not produce tolerance to opioids</a:t>
            </a:r>
          </a:p>
          <a:p>
            <a:pPr lvl="1"/>
            <a:r>
              <a:rPr lang="en-US" dirty="0"/>
              <a:t>Do not give if there is a </a:t>
            </a:r>
            <a:r>
              <a:rPr lang="en-US" u="sng" dirty="0"/>
              <a:t>known</a:t>
            </a:r>
            <a:r>
              <a:rPr lang="en-US" dirty="0"/>
              <a:t> hypersensitivity to naloxone</a:t>
            </a:r>
          </a:p>
          <a:p>
            <a:pPr lvl="2"/>
            <a:r>
              <a:rPr lang="en-US" dirty="0"/>
              <a:t>Extremely rare</a:t>
            </a:r>
          </a:p>
        </p:txBody>
      </p:sp>
      <p:sp>
        <p:nvSpPr>
          <p:cNvPr id="3" name="Title 2"/>
          <p:cNvSpPr>
            <a:spLocks noGrp="1"/>
          </p:cNvSpPr>
          <p:nvPr>
            <p:ph type="title"/>
          </p:nvPr>
        </p:nvSpPr>
        <p:spPr/>
        <p:txBody>
          <a:bodyPr/>
          <a:lstStyle/>
          <a:p>
            <a:r>
              <a:rPr lang="en-US" dirty="0"/>
              <a:t>Narcan Nasal Spray</a:t>
            </a:r>
          </a:p>
        </p:txBody>
      </p:sp>
    </p:spTree>
    <p:extLst>
      <p:ext uri="{BB962C8B-B14F-4D97-AF65-F5344CB8AC3E}">
        <p14:creationId xmlns:p14="http://schemas.microsoft.com/office/powerpoint/2010/main" val="932346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514600"/>
            <a:ext cx="8229600" cy="1828186"/>
          </a:xfrm>
        </p:spPr>
      </p:pic>
      <p:sp>
        <p:nvSpPr>
          <p:cNvPr id="3" name="Title 2"/>
          <p:cNvSpPr>
            <a:spLocks noGrp="1"/>
          </p:cNvSpPr>
          <p:nvPr>
            <p:ph type="title"/>
          </p:nvPr>
        </p:nvSpPr>
        <p:spPr/>
        <p:txBody>
          <a:bodyPr/>
          <a:lstStyle/>
          <a:p>
            <a:r>
              <a:rPr lang="en-US" dirty="0"/>
              <a:t>Narcan Administration</a:t>
            </a:r>
          </a:p>
        </p:txBody>
      </p:sp>
      <p:sp>
        <p:nvSpPr>
          <p:cNvPr id="5" name="Rectangle 4"/>
          <p:cNvSpPr/>
          <p:nvPr/>
        </p:nvSpPr>
        <p:spPr>
          <a:xfrm>
            <a:off x="76200" y="5486400"/>
            <a:ext cx="1905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3396" t="11935" r="19151"/>
          <a:stretch/>
        </p:blipFill>
        <p:spPr>
          <a:xfrm>
            <a:off x="2800260" y="4472385"/>
            <a:ext cx="3295740" cy="2148798"/>
          </a:xfrm>
          <a:prstGeom prst="rect">
            <a:avLst/>
          </a:prstGeom>
        </p:spPr>
      </p:pic>
    </p:spTree>
    <p:extLst>
      <p:ext uri="{BB962C8B-B14F-4D97-AF65-F5344CB8AC3E}">
        <p14:creationId xmlns:p14="http://schemas.microsoft.com/office/powerpoint/2010/main" val="153921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5486400"/>
            <a:ext cx="1905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590800"/>
            <a:ext cx="8229600" cy="3763839"/>
          </a:xfrm>
        </p:spPr>
      </p:pic>
      <p:sp>
        <p:nvSpPr>
          <p:cNvPr id="3" name="Title 2"/>
          <p:cNvSpPr>
            <a:spLocks noGrp="1"/>
          </p:cNvSpPr>
          <p:nvPr>
            <p:ph type="title"/>
          </p:nvPr>
        </p:nvSpPr>
        <p:spPr/>
        <p:txBody>
          <a:bodyPr/>
          <a:lstStyle/>
          <a:p>
            <a:r>
              <a:rPr lang="en-US" dirty="0"/>
              <a:t>Narcan Administration</a:t>
            </a:r>
          </a:p>
        </p:txBody>
      </p:sp>
    </p:spTree>
    <p:extLst>
      <p:ext uri="{BB962C8B-B14F-4D97-AF65-F5344CB8AC3E}">
        <p14:creationId xmlns:p14="http://schemas.microsoft.com/office/powerpoint/2010/main" val="2078826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769" b="1842"/>
          <a:stretch/>
        </p:blipFill>
        <p:spPr>
          <a:xfrm>
            <a:off x="457200" y="2590800"/>
            <a:ext cx="8229600" cy="3006233"/>
          </a:xfrm>
        </p:spPr>
      </p:pic>
      <p:sp>
        <p:nvSpPr>
          <p:cNvPr id="3" name="Title 2"/>
          <p:cNvSpPr>
            <a:spLocks noGrp="1"/>
          </p:cNvSpPr>
          <p:nvPr>
            <p:ph type="title"/>
          </p:nvPr>
        </p:nvSpPr>
        <p:spPr/>
        <p:txBody>
          <a:bodyPr/>
          <a:lstStyle/>
          <a:p>
            <a:r>
              <a:rPr lang="en-US" dirty="0"/>
              <a:t>Narcan Administration </a:t>
            </a:r>
          </a:p>
        </p:txBody>
      </p:sp>
      <p:sp>
        <p:nvSpPr>
          <p:cNvPr id="5" name="Rectangle 4"/>
          <p:cNvSpPr/>
          <p:nvPr/>
        </p:nvSpPr>
        <p:spPr>
          <a:xfrm>
            <a:off x="76200" y="5486400"/>
            <a:ext cx="1905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2214" t="9359" r="16018"/>
          <a:stretch/>
        </p:blipFill>
        <p:spPr>
          <a:xfrm>
            <a:off x="6705600" y="2639272"/>
            <a:ext cx="2209800" cy="1578430"/>
          </a:xfrm>
          <a:prstGeom prst="rect">
            <a:avLst/>
          </a:prstGeom>
        </p:spPr>
      </p:pic>
    </p:spTree>
    <p:extLst>
      <p:ext uri="{BB962C8B-B14F-4D97-AF65-F5344CB8AC3E}">
        <p14:creationId xmlns:p14="http://schemas.microsoft.com/office/powerpoint/2010/main" val="2230724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5486400"/>
            <a:ext cx="1905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2642719"/>
            <a:ext cx="7408862" cy="2862731"/>
          </a:xfrm>
        </p:spPr>
      </p:pic>
      <p:sp>
        <p:nvSpPr>
          <p:cNvPr id="3" name="Title 2"/>
          <p:cNvSpPr>
            <a:spLocks noGrp="1"/>
          </p:cNvSpPr>
          <p:nvPr>
            <p:ph type="title"/>
          </p:nvPr>
        </p:nvSpPr>
        <p:spPr/>
        <p:txBody>
          <a:bodyPr/>
          <a:lstStyle/>
          <a:p>
            <a:r>
              <a:rPr lang="en-US" dirty="0"/>
              <a:t>Post-Overdose Recovery</a:t>
            </a:r>
          </a:p>
        </p:txBody>
      </p:sp>
    </p:spTree>
    <p:extLst>
      <p:ext uri="{BB962C8B-B14F-4D97-AF65-F5344CB8AC3E}">
        <p14:creationId xmlns:p14="http://schemas.microsoft.com/office/powerpoint/2010/main" val="2265853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5486400"/>
            <a:ext cx="1905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lstStyle/>
          <a:p>
            <a:r>
              <a:rPr lang="en-US" sz="2200" dirty="0"/>
              <a:t>After recovery from overdose, the victim may experience:</a:t>
            </a:r>
          </a:p>
          <a:p>
            <a:pPr lvl="1"/>
            <a:r>
              <a:rPr lang="en-US" dirty="0"/>
              <a:t>Withdrawal-like symptoms</a:t>
            </a:r>
          </a:p>
          <a:p>
            <a:pPr lvl="1"/>
            <a:r>
              <a:rPr lang="en-US" dirty="0"/>
              <a:t>Confusion/Denial</a:t>
            </a:r>
          </a:p>
          <a:p>
            <a:pPr lvl="1"/>
            <a:r>
              <a:rPr lang="en-US" dirty="0"/>
              <a:t>Agitation/Anger</a:t>
            </a:r>
          </a:p>
          <a:p>
            <a:r>
              <a:rPr lang="en-US" sz="2200" dirty="0"/>
              <a:t>Prevent adverse reactions by keeping a calm, bystander free environment for recovery</a:t>
            </a:r>
          </a:p>
          <a:p>
            <a:r>
              <a:rPr lang="en-US" sz="2200" dirty="0"/>
              <a:t>Your safety is most important</a:t>
            </a:r>
          </a:p>
          <a:p>
            <a:r>
              <a:rPr lang="en-US" sz="2200" dirty="0"/>
              <a:t>These symptoms will not cause the victim harm</a:t>
            </a:r>
          </a:p>
        </p:txBody>
      </p:sp>
      <p:sp>
        <p:nvSpPr>
          <p:cNvPr id="3" name="Title 2"/>
          <p:cNvSpPr>
            <a:spLocks noGrp="1"/>
          </p:cNvSpPr>
          <p:nvPr>
            <p:ph type="title"/>
          </p:nvPr>
        </p:nvSpPr>
        <p:spPr/>
        <p:txBody>
          <a:bodyPr/>
          <a:lstStyle/>
          <a:p>
            <a:r>
              <a:rPr lang="en-US" dirty="0"/>
              <a:t>Post-Overdose Recovery</a:t>
            </a:r>
          </a:p>
        </p:txBody>
      </p:sp>
    </p:spTree>
    <p:extLst>
      <p:ext uri="{BB962C8B-B14F-4D97-AF65-F5344CB8AC3E}">
        <p14:creationId xmlns:p14="http://schemas.microsoft.com/office/powerpoint/2010/main" val="363955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2514600"/>
            <a:ext cx="7408862" cy="4030662"/>
          </a:xfrm>
          <a:prstGeom prst="roundRect">
            <a:avLst/>
          </a:prstGeom>
          <a:noFill/>
        </p:spPr>
        <p:txBody>
          <a:bodyPr/>
          <a:lstStyle/>
          <a:p>
            <a:r>
              <a:rPr lang="en-US" dirty="0"/>
              <a:t>An individual acting in good faith may:</a:t>
            </a:r>
          </a:p>
          <a:p>
            <a:pPr lvl="1"/>
            <a:r>
              <a:rPr lang="en-US" dirty="0"/>
              <a:t>Receive and possess naloxone without a prescription</a:t>
            </a:r>
          </a:p>
          <a:p>
            <a:pPr lvl="1"/>
            <a:r>
              <a:rPr lang="en-US" dirty="0"/>
              <a:t>Administer naloxone to another individual for suspected opioid overdose</a:t>
            </a:r>
          </a:p>
          <a:p>
            <a:pPr lvl="1"/>
            <a:r>
              <a:rPr lang="en-US" dirty="0"/>
              <a:t>Receive immunity from liability for receiving, possessing, or administering naloxone as long as the individual’s actions do not constitute recklessness, gross negligence, or intentional misconduct.</a:t>
            </a:r>
          </a:p>
          <a:p>
            <a:pPr lvl="1"/>
            <a:r>
              <a:rPr lang="en-US" dirty="0"/>
              <a:t>Applies to all individuals without a </a:t>
            </a:r>
            <a:r>
              <a:rPr lang="en-US" u="sng" dirty="0"/>
              <a:t>medical duty to act</a:t>
            </a:r>
            <a:r>
              <a:rPr lang="en-US" dirty="0"/>
              <a:t>.</a:t>
            </a:r>
            <a:endParaRPr lang="en-US" u="sng" dirty="0"/>
          </a:p>
          <a:p>
            <a:pPr lvl="1"/>
            <a:endParaRPr lang="en-US" dirty="0"/>
          </a:p>
        </p:txBody>
      </p:sp>
      <p:sp>
        <p:nvSpPr>
          <p:cNvPr id="3" name="Title 2"/>
          <p:cNvSpPr>
            <a:spLocks noGrp="1"/>
          </p:cNvSpPr>
          <p:nvPr>
            <p:ph type="title"/>
          </p:nvPr>
        </p:nvSpPr>
        <p:spPr/>
        <p:txBody>
          <a:bodyPr/>
          <a:lstStyle/>
          <a:p>
            <a:r>
              <a:rPr lang="en-US" dirty="0"/>
              <a:t>North Dakota Century Code</a:t>
            </a:r>
            <a:br>
              <a:rPr lang="en-US" dirty="0"/>
            </a:br>
            <a:r>
              <a:rPr lang="en-US" dirty="0"/>
              <a:t>23-01-42</a:t>
            </a:r>
          </a:p>
        </p:txBody>
      </p:sp>
    </p:spTree>
    <p:extLst>
      <p:ext uri="{BB962C8B-B14F-4D97-AF65-F5344CB8AC3E}">
        <p14:creationId xmlns:p14="http://schemas.microsoft.com/office/powerpoint/2010/main" val="3848620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prstGeom prst="roundRect">
            <a:avLst/>
          </a:prstGeom>
          <a:noFill/>
        </p:spPr>
        <p:txBody>
          <a:bodyPr/>
          <a:lstStyle/>
          <a:p>
            <a:r>
              <a:rPr lang="en-US" dirty="0"/>
              <a:t>Good Samaritan Act</a:t>
            </a:r>
          </a:p>
          <a:p>
            <a:pPr lvl="1"/>
            <a:r>
              <a:rPr lang="en-US" dirty="0"/>
              <a:t>No person who renders aid to other persons who have been injured or are ill may be named as a defendant or held liable in any personal injury civil action by any party in this state for acts or omissions unless alleged and proven to be intentional misconduct or gross negligence.</a:t>
            </a:r>
          </a:p>
          <a:p>
            <a:pPr lvl="1"/>
            <a:r>
              <a:rPr lang="en-US" dirty="0"/>
              <a:t>Applies to all individuals without a </a:t>
            </a:r>
            <a:r>
              <a:rPr lang="en-US" u="sng" dirty="0"/>
              <a:t>medical duty to act</a:t>
            </a:r>
            <a:r>
              <a:rPr lang="en-US" dirty="0"/>
              <a:t>.</a:t>
            </a:r>
            <a:endParaRPr lang="en-US" u="sng" dirty="0"/>
          </a:p>
        </p:txBody>
      </p:sp>
      <p:sp>
        <p:nvSpPr>
          <p:cNvPr id="3" name="Title 2"/>
          <p:cNvSpPr>
            <a:spLocks noGrp="1"/>
          </p:cNvSpPr>
          <p:nvPr>
            <p:ph type="title"/>
          </p:nvPr>
        </p:nvSpPr>
        <p:spPr/>
        <p:txBody>
          <a:bodyPr/>
          <a:lstStyle/>
          <a:p>
            <a:r>
              <a:rPr lang="en-US" dirty="0"/>
              <a:t>North Dakota Century Code</a:t>
            </a:r>
            <a:br>
              <a:rPr lang="en-US" dirty="0"/>
            </a:br>
            <a:r>
              <a:rPr lang="en-US" dirty="0"/>
              <a:t>32-03.1</a:t>
            </a:r>
          </a:p>
        </p:txBody>
      </p:sp>
    </p:spTree>
    <p:extLst>
      <p:ext uri="{BB962C8B-B14F-4D97-AF65-F5344CB8AC3E}">
        <p14:creationId xmlns:p14="http://schemas.microsoft.com/office/powerpoint/2010/main" val="371983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prstGeom prst="roundRect">
            <a:avLst/>
          </a:prstGeom>
          <a:noFill/>
        </p:spPr>
        <p:txBody>
          <a:bodyPr/>
          <a:lstStyle/>
          <a:p>
            <a:r>
              <a:rPr lang="en-US" dirty="0"/>
              <a:t>By the end of this training, you will</a:t>
            </a:r>
          </a:p>
          <a:p>
            <a:pPr lvl="1"/>
            <a:r>
              <a:rPr lang="en-US" dirty="0"/>
              <a:t>Know how to recognize overdose</a:t>
            </a:r>
          </a:p>
          <a:p>
            <a:pPr lvl="1"/>
            <a:r>
              <a:rPr lang="en-US" dirty="0"/>
              <a:t>Recognize the progression of an overdose</a:t>
            </a:r>
          </a:p>
          <a:p>
            <a:pPr lvl="1"/>
            <a:r>
              <a:rPr lang="en-US" dirty="0"/>
              <a:t>Know how to administer Narcan Nasal Spray</a:t>
            </a:r>
          </a:p>
          <a:p>
            <a:pPr lvl="1"/>
            <a:r>
              <a:rPr lang="en-US" dirty="0"/>
              <a:t>Be familiar with the relevant North Dakota laws permitting individual use of naloxone</a:t>
            </a:r>
          </a:p>
          <a:p>
            <a:endParaRPr lang="en-US" dirty="0"/>
          </a:p>
        </p:txBody>
      </p:sp>
      <p:sp>
        <p:nvSpPr>
          <p:cNvPr id="3" name="Title 2"/>
          <p:cNvSpPr>
            <a:spLocks noGrp="1"/>
          </p:cNvSpPr>
          <p:nvPr>
            <p:ph type="title"/>
          </p:nvPr>
        </p:nvSpPr>
        <p:spPr/>
        <p:txBody>
          <a:bodyPr/>
          <a:lstStyle/>
          <a:p>
            <a:r>
              <a:rPr lang="en-US" dirty="0"/>
              <a:t>Objectives</a:t>
            </a:r>
          </a:p>
        </p:txBody>
      </p:sp>
    </p:spTree>
    <p:extLst>
      <p:ext uri="{BB962C8B-B14F-4D97-AF65-F5344CB8AC3E}">
        <p14:creationId xmlns:p14="http://schemas.microsoft.com/office/powerpoint/2010/main" val="382987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Public Access Narcan Locations</a:t>
            </a:r>
          </a:p>
        </p:txBody>
      </p:sp>
      <p:pic>
        <p:nvPicPr>
          <p:cNvPr id="5" name="Content Placeholder 4"/>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1166"/>
          <a:stretch/>
        </p:blipFill>
        <p:spPr>
          <a:xfrm>
            <a:off x="1447799" y="2286000"/>
            <a:ext cx="2744757" cy="3581400"/>
          </a:xfrm>
        </p:spPr>
      </p:pic>
      <p:pic>
        <p:nvPicPr>
          <p:cNvPr id="6" name="Content Placeholder 5"/>
          <p:cNvPicPr>
            <a:picLocks noGrp="1" noChangeAspect="1"/>
          </p:cNvPicPr>
          <p:nvPr>
            <p:ph sz="quarter" idx="14"/>
          </p:nvPr>
        </p:nvPicPr>
        <p:blipFill rotWithShape="1">
          <a:blip r:embed="rId3">
            <a:extLst>
              <a:ext uri="{28A0092B-C50C-407E-A947-70E740481C1C}">
                <a14:useLocalDpi xmlns:a14="http://schemas.microsoft.com/office/drawing/2010/main" val="0"/>
              </a:ext>
            </a:extLst>
          </a:blip>
          <a:srcRect r="2440"/>
          <a:stretch/>
        </p:blipFill>
        <p:spPr>
          <a:xfrm>
            <a:off x="5048250" y="2286000"/>
            <a:ext cx="2743200" cy="3630613"/>
          </a:xfrm>
        </p:spPr>
      </p:pic>
      <p:pic>
        <p:nvPicPr>
          <p:cNvPr id="7" name="Content Placeholder 5"/>
          <p:cNvPicPr>
            <a:picLocks noChangeAspect="1"/>
          </p:cNvPicPr>
          <p:nvPr/>
        </p:nvPicPr>
        <p:blipFill rotWithShape="1">
          <a:blip r:embed="rId4" cstate="print">
            <a:extLst>
              <a:ext uri="{28A0092B-C50C-407E-A947-70E740481C1C}">
                <a14:useLocalDpi xmlns:a14="http://schemas.microsoft.com/office/drawing/2010/main" val="0"/>
              </a:ext>
            </a:extLst>
          </a:blip>
          <a:srcRect l="11430" t="1906" r="14081" b="2106"/>
          <a:stretch/>
        </p:blipFill>
        <p:spPr bwMode="auto">
          <a:xfrm rot="5400000">
            <a:off x="2538010" y="2282337"/>
            <a:ext cx="4325852" cy="418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115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9138" y="270591"/>
            <a:ext cx="7772400" cy="713308"/>
          </a:xfrm>
        </p:spPr>
        <p:txBody>
          <a:bodyPr>
            <a:normAutofit fontScale="90000"/>
          </a:bodyPr>
          <a:lstStyle/>
          <a:p>
            <a:r>
              <a:rPr lang="en-US" dirty="0"/>
              <a:t>Questions?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468" t="2103" r="4578" b="19669"/>
          <a:stretch/>
        </p:blipFill>
        <p:spPr>
          <a:xfrm>
            <a:off x="1971676" y="974374"/>
            <a:ext cx="5267324" cy="5828144"/>
          </a:xfrm>
          <a:prstGeom prst="rect">
            <a:avLst/>
          </a:prstGeom>
          <a:noFill/>
          <a:ln>
            <a:noFill/>
          </a:ln>
        </p:spPr>
      </p:pic>
    </p:spTree>
    <p:extLst>
      <p:ext uri="{BB962C8B-B14F-4D97-AF65-F5344CB8AC3E}">
        <p14:creationId xmlns:p14="http://schemas.microsoft.com/office/powerpoint/2010/main" val="323833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220200" cy="6934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9843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538" y="2674938"/>
            <a:ext cx="3548062" cy="3451225"/>
          </a:xfrm>
        </p:spPr>
        <p:txBody>
          <a:bodyPr/>
          <a:lstStyle/>
          <a:p>
            <a:r>
              <a:rPr lang="en-US" dirty="0"/>
              <a:t>Variability in quality</a:t>
            </a:r>
          </a:p>
          <a:p>
            <a:r>
              <a:rPr lang="en-US" dirty="0"/>
              <a:t>Adulteration</a:t>
            </a:r>
          </a:p>
          <a:p>
            <a:r>
              <a:rPr lang="en-US" dirty="0"/>
              <a:t>Mixing drugs</a:t>
            </a:r>
          </a:p>
          <a:p>
            <a:pPr lvl="1"/>
            <a:r>
              <a:rPr lang="en-US" dirty="0"/>
              <a:t>Benzodiazepines</a:t>
            </a:r>
          </a:p>
          <a:p>
            <a:r>
              <a:rPr lang="en-US" dirty="0"/>
              <a:t>Method of administration</a:t>
            </a:r>
          </a:p>
          <a:p>
            <a:endParaRPr lang="en-US" dirty="0"/>
          </a:p>
        </p:txBody>
      </p:sp>
      <p:sp>
        <p:nvSpPr>
          <p:cNvPr id="3" name="Title 2"/>
          <p:cNvSpPr>
            <a:spLocks noGrp="1"/>
          </p:cNvSpPr>
          <p:nvPr>
            <p:ph type="title"/>
          </p:nvPr>
        </p:nvSpPr>
        <p:spPr/>
        <p:txBody>
          <a:bodyPr/>
          <a:lstStyle/>
          <a:p>
            <a:r>
              <a:rPr lang="en-US" dirty="0"/>
              <a:t>When do people overdose?</a:t>
            </a:r>
          </a:p>
        </p:txBody>
      </p:sp>
      <p:sp>
        <p:nvSpPr>
          <p:cNvPr id="4" name="Content Placeholder 1"/>
          <p:cNvSpPr txBox="1">
            <a:spLocks/>
          </p:cNvSpPr>
          <p:nvPr/>
        </p:nvSpPr>
        <p:spPr bwMode="auto">
          <a:xfrm>
            <a:off x="5257800" y="2743198"/>
            <a:ext cx="354787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US" dirty="0"/>
              <a:t>Periods of Abstinence</a:t>
            </a:r>
          </a:p>
          <a:p>
            <a:pPr lvl="1"/>
            <a:r>
              <a:rPr lang="en-US" dirty="0"/>
              <a:t>Post-treatment</a:t>
            </a:r>
          </a:p>
          <a:p>
            <a:pPr lvl="1"/>
            <a:r>
              <a:rPr lang="en-US" dirty="0"/>
              <a:t>Post-hospitalization</a:t>
            </a:r>
          </a:p>
          <a:p>
            <a:pPr lvl="1"/>
            <a:r>
              <a:rPr lang="en-US" dirty="0"/>
              <a:t>Incarceration</a:t>
            </a:r>
          </a:p>
          <a:p>
            <a:pPr lvl="1"/>
            <a:r>
              <a:rPr lang="en-US" dirty="0"/>
              <a:t>Relapse</a:t>
            </a:r>
          </a:p>
          <a:p>
            <a:r>
              <a:rPr lang="en-US" dirty="0"/>
              <a:t>Using alone</a:t>
            </a:r>
          </a:p>
        </p:txBody>
      </p:sp>
    </p:spTree>
    <p:extLst>
      <p:ext uri="{BB962C8B-B14F-4D97-AF65-F5344CB8AC3E}">
        <p14:creationId xmlns:p14="http://schemas.microsoft.com/office/powerpoint/2010/main" val="1497799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Fentanyl</a:t>
            </a:r>
          </a:p>
        </p:txBody>
      </p:sp>
      <p:sp>
        <p:nvSpPr>
          <p:cNvPr id="5" name="Content Placeholder 4"/>
          <p:cNvSpPr>
            <a:spLocks noGrp="1"/>
          </p:cNvSpPr>
          <p:nvPr>
            <p:ph sz="quarter" idx="13"/>
          </p:nvPr>
        </p:nvSpPr>
        <p:spPr>
          <a:xfrm>
            <a:off x="685800" y="2438400"/>
            <a:ext cx="3822192" cy="3447288"/>
          </a:xfrm>
        </p:spPr>
        <p:txBody>
          <a:bodyPr/>
          <a:lstStyle/>
          <a:p>
            <a:r>
              <a:rPr lang="en-US" dirty="0"/>
              <a:t>Equivalent Dosing</a:t>
            </a:r>
          </a:p>
          <a:p>
            <a:pPr lvl="1"/>
            <a:r>
              <a:rPr lang="en-US" dirty="0"/>
              <a:t>Morphine – 10 mg</a:t>
            </a:r>
          </a:p>
          <a:p>
            <a:pPr lvl="1"/>
            <a:r>
              <a:rPr lang="en-US" dirty="0"/>
              <a:t>Fentanyl – 0.1 mg </a:t>
            </a:r>
            <a:br>
              <a:rPr lang="en-US" dirty="0"/>
            </a:br>
            <a:r>
              <a:rPr lang="en-US" dirty="0"/>
              <a:t>(100 mcg)</a:t>
            </a:r>
          </a:p>
          <a:p>
            <a:pPr lvl="1"/>
            <a:r>
              <a:rPr lang="en-US" dirty="0" err="1"/>
              <a:t>Carfentanil</a:t>
            </a:r>
            <a:r>
              <a:rPr lang="en-US" dirty="0"/>
              <a:t> – 0.001 mg </a:t>
            </a:r>
            <a:br>
              <a:rPr lang="en-US" dirty="0"/>
            </a:br>
            <a:r>
              <a:rPr lang="en-US" dirty="0"/>
              <a:t>(1 mcg)</a:t>
            </a:r>
          </a:p>
          <a:p>
            <a:r>
              <a:rPr lang="en-US" dirty="0"/>
              <a:t>Common adulterant in product sold as heroin </a:t>
            </a:r>
          </a:p>
        </p:txBody>
      </p:sp>
      <p:pic>
        <p:nvPicPr>
          <p:cNvPr id="7" name="Content Placeholder 6"/>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578350" y="2783797"/>
            <a:ext cx="3956050" cy="3238270"/>
          </a:xfrm>
        </p:spPr>
      </p:pic>
    </p:spTree>
    <p:extLst>
      <p:ext uri="{BB962C8B-B14F-4D97-AF65-F5344CB8AC3E}">
        <p14:creationId xmlns:p14="http://schemas.microsoft.com/office/powerpoint/2010/main" val="901369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Signs of an overdose</a:t>
            </a:r>
          </a:p>
        </p:txBody>
      </p:sp>
      <p:sp>
        <p:nvSpPr>
          <p:cNvPr id="2" name="Content Placeholder 1"/>
          <p:cNvSpPr>
            <a:spLocks noGrp="1"/>
          </p:cNvSpPr>
          <p:nvPr>
            <p:ph sz="quarter" idx="13"/>
          </p:nvPr>
        </p:nvSpPr>
        <p:spPr>
          <a:xfrm>
            <a:off x="533400" y="2667000"/>
            <a:ext cx="4953000" cy="3447288"/>
          </a:xfrm>
          <a:prstGeom prst="roundRect">
            <a:avLst/>
          </a:prstGeom>
          <a:solidFill>
            <a:srgbClr val="FFFFFF">
              <a:alpha val="69804"/>
            </a:srgbClr>
          </a:solidFill>
        </p:spPr>
        <p:txBody>
          <a:bodyPr/>
          <a:lstStyle/>
          <a:p>
            <a:r>
              <a:rPr lang="en-US" dirty="0"/>
              <a:t>Slow/shallow breathing</a:t>
            </a:r>
          </a:p>
          <a:p>
            <a:pPr lvl="1"/>
            <a:r>
              <a:rPr lang="en-US" dirty="0"/>
              <a:t>Less than 1 breath every 6 seconds</a:t>
            </a:r>
          </a:p>
          <a:p>
            <a:pPr lvl="1"/>
            <a:r>
              <a:rPr lang="en-US" dirty="0"/>
              <a:t>Gasping breaths</a:t>
            </a:r>
          </a:p>
          <a:p>
            <a:pPr lvl="1"/>
            <a:r>
              <a:rPr lang="en-US" dirty="0"/>
              <a:t>Blue skin tone</a:t>
            </a:r>
          </a:p>
          <a:p>
            <a:r>
              <a:rPr lang="en-US" dirty="0"/>
              <a:t>No response to pain </a:t>
            </a:r>
          </a:p>
          <a:p>
            <a:pPr lvl="1"/>
            <a:r>
              <a:rPr lang="en-US" dirty="0"/>
              <a:t>Sternal Rub</a:t>
            </a:r>
          </a:p>
          <a:p>
            <a:r>
              <a:rPr lang="en-US" dirty="0"/>
              <a:t>Small pupils – “Pinpoint Pupils”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2971800"/>
            <a:ext cx="3381847" cy="3081768"/>
          </a:xfrm>
          <a:prstGeom prst="rect">
            <a:avLst/>
          </a:prstGeom>
        </p:spPr>
      </p:pic>
      <p:pic>
        <p:nvPicPr>
          <p:cNvPr id="5" name="Content Placeholder 4"/>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603875" y="3440906"/>
            <a:ext cx="1905000" cy="1924050"/>
          </a:xfrm>
        </p:spPr>
      </p:pic>
    </p:spTree>
    <p:extLst>
      <p:ext uri="{BB962C8B-B14F-4D97-AF65-F5344CB8AC3E}">
        <p14:creationId xmlns:p14="http://schemas.microsoft.com/office/powerpoint/2010/main" val="153659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23738542"/>
              </p:ext>
            </p:extLst>
          </p:nvPr>
        </p:nvGraphicFramePr>
        <p:xfrm>
          <a:off x="0" y="1752600"/>
          <a:ext cx="9021762" cy="49911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a:t>Overdose Progression</a:t>
            </a:r>
          </a:p>
        </p:txBody>
      </p:sp>
    </p:spTree>
    <p:extLst>
      <p:ext uri="{BB962C8B-B14F-4D97-AF65-F5344CB8AC3E}">
        <p14:creationId xmlns:p14="http://schemas.microsoft.com/office/powerpoint/2010/main" val="635459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90404461"/>
              </p:ext>
            </p:extLst>
          </p:nvPr>
        </p:nvGraphicFramePr>
        <p:xfrm>
          <a:off x="-275474" y="1600200"/>
          <a:ext cx="9641574"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a:t>Overdose Response</a:t>
            </a:r>
          </a:p>
        </p:txBody>
      </p:sp>
    </p:spTree>
    <p:extLst>
      <p:ext uri="{BB962C8B-B14F-4D97-AF65-F5344CB8AC3E}">
        <p14:creationId xmlns:p14="http://schemas.microsoft.com/office/powerpoint/2010/main" val="466560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Narcan Nasal Spray</a:t>
            </a:r>
          </a:p>
        </p:txBody>
      </p:sp>
      <p:pic>
        <p:nvPicPr>
          <p:cNvPr id="6" name="Content Placeholder 5"/>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2286000" y="2667000"/>
            <a:ext cx="4979194" cy="3319462"/>
          </a:xfrm>
        </p:spPr>
      </p:pic>
    </p:spTree>
    <p:extLst>
      <p:ext uri="{BB962C8B-B14F-4D97-AF65-F5344CB8AC3E}">
        <p14:creationId xmlns:p14="http://schemas.microsoft.com/office/powerpoint/2010/main" val="15607910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Custom 2">
      <a:dk1>
        <a:sysClr val="windowText" lastClr="000000"/>
      </a:dk1>
      <a:lt1>
        <a:sysClr val="window" lastClr="FFFFFF"/>
      </a:lt1>
      <a:dk2>
        <a:srgbClr val="073E87"/>
      </a:dk2>
      <a:lt2>
        <a:srgbClr val="C6E7FC"/>
      </a:lt2>
      <a:accent1>
        <a:srgbClr val="2C3952"/>
      </a:accent1>
      <a:accent2>
        <a:srgbClr val="4584D3"/>
      </a:accent2>
      <a:accent3>
        <a:srgbClr val="DE9C54"/>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2124</TotalTime>
  <Words>514</Words>
  <Application>Microsoft Office PowerPoint</Application>
  <PresentationFormat>On-screen Show (4:3)</PresentationFormat>
  <Paragraphs>93</Paragraphs>
  <Slides>21</Slides>
  <Notes>2</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Candara</vt:lpstr>
      <vt:lpstr>Symbol</vt:lpstr>
      <vt:lpstr>Waveform</vt:lpstr>
      <vt:lpstr>Opioid Overdose Recognition and Naloxone Administration Training for  Community Leaders </vt:lpstr>
      <vt:lpstr>Objectives</vt:lpstr>
      <vt:lpstr>PowerPoint Presentation</vt:lpstr>
      <vt:lpstr>When do people overdose?</vt:lpstr>
      <vt:lpstr>Fentanyl</vt:lpstr>
      <vt:lpstr>Signs of an overdose</vt:lpstr>
      <vt:lpstr>Overdose Progression</vt:lpstr>
      <vt:lpstr>Overdose Response</vt:lpstr>
      <vt:lpstr>Narcan Nasal Spray</vt:lpstr>
      <vt:lpstr>Narcan Nasal Spray</vt:lpstr>
      <vt:lpstr>Naloxone</vt:lpstr>
      <vt:lpstr>Narcan Nasal Spray</vt:lpstr>
      <vt:lpstr>Narcan Administration</vt:lpstr>
      <vt:lpstr>Narcan Administration</vt:lpstr>
      <vt:lpstr>Narcan Administration </vt:lpstr>
      <vt:lpstr>Post-Overdose Recovery</vt:lpstr>
      <vt:lpstr>Post-Overdose Recovery</vt:lpstr>
      <vt:lpstr>North Dakota Century Code 23-01-42</vt:lpstr>
      <vt:lpstr>North Dakota Century Code 32-03.1</vt:lpstr>
      <vt:lpstr>Public Access Narcan Locations</vt:lpstr>
      <vt:lpstr>Questions?</vt:lpstr>
    </vt:vector>
  </TitlesOfParts>
  <Company>CGF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hthorson</dc:creator>
  <cp:lastModifiedBy>Steinert, Amy</cp:lastModifiedBy>
  <cp:revision>86</cp:revision>
  <cp:lastPrinted>2018-01-23T19:26:36Z</cp:lastPrinted>
  <dcterms:created xsi:type="dcterms:W3CDTF">2016-03-04T18:27:45Z</dcterms:created>
  <dcterms:modified xsi:type="dcterms:W3CDTF">2019-04-25T16:10:21Z</dcterms:modified>
</cp:coreProperties>
</file>